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4">
  <p:sldMasterIdLst>
    <p:sldMasterId id="2147483660" r:id="rId1"/>
  </p:sldMasterIdLst>
  <p:notesMasterIdLst>
    <p:notesMasterId r:id="rId4"/>
  </p:notesMasterIdLst>
  <p:sldIdLst>
    <p:sldId id="257" r:id="rId2"/>
    <p:sldId id="334" r:id="rId3"/>
  </p:sldIdLst>
  <p:sldSz cx="12192000" cy="6858000"/>
  <p:notesSz cx="7010400" cy="92964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Olivia Solari" initials="OS" lastIdx="14" clrIdx="0">
    <p:extLst>
      <p:ext uri="{19B8F6BF-5375-455C-9EA6-DF929625EA0E}">
        <p15:presenceInfo xmlns:p15="http://schemas.microsoft.com/office/powerpoint/2012/main" userId="S-1-5-21-1046492000-2069585311-7473742-3870" providerId="AD"/>
      </p:ext>
    </p:extLst>
  </p:cmAuthor>
  <p:cmAuthor id="2" name="Janic Mäder" initials="JM" lastIdx="9" clrIdx="1">
    <p:extLst>
      <p:ext uri="{19B8F6BF-5375-455C-9EA6-DF929625EA0E}">
        <p15:presenceInfo xmlns:p15="http://schemas.microsoft.com/office/powerpoint/2012/main" userId="Janic Mäder" providerId="None"/>
      </p:ext>
    </p:extLst>
  </p:cmAuthor>
  <p:cmAuthor id="3" name="Nils Messerli" initials="NM" lastIdx="4" clrIdx="2">
    <p:extLst>
      <p:ext uri="{19B8F6BF-5375-455C-9EA6-DF929625EA0E}">
        <p15:presenceInfo xmlns:p15="http://schemas.microsoft.com/office/powerpoint/2012/main" userId="S-1-5-21-1046492000-2069585311-7473742-4132" providerId="AD"/>
      </p:ext>
    </p:extLst>
  </p:cmAuthor>
  <p:cmAuthor id="4" name="Jan Schaer" initials="JS" lastIdx="1" clrIdx="3">
    <p:extLst>
      <p:ext uri="{19B8F6BF-5375-455C-9EA6-DF929625EA0E}">
        <p15:presenceInfo xmlns:p15="http://schemas.microsoft.com/office/powerpoint/2012/main" userId="S-1-5-21-1046492000-2069585311-7473742-417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4EC662"/>
    <a:srgbClr val="12FA00"/>
    <a:srgbClr val="0DB800"/>
    <a:srgbClr val="FF5B5B"/>
    <a:srgbClr val="A50021"/>
    <a:srgbClr val="FF3300"/>
    <a:srgbClr val="FF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2" autoAdjust="0"/>
    <p:restoredTop sz="81429" autoAdjust="0"/>
  </p:normalViewPr>
  <p:slideViewPr>
    <p:cSldViewPr snapToGrid="0">
      <p:cViewPr varScale="1">
        <p:scale>
          <a:sx n="107" d="100"/>
          <a:sy n="107" d="100"/>
        </p:scale>
        <p:origin x="462" y="10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92" d="100"/>
          <a:sy n="92" d="100"/>
        </p:scale>
        <p:origin x="3750"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3037840" cy="466435"/>
          </a:xfrm>
          <a:prstGeom prst="rect">
            <a:avLst/>
          </a:prstGeom>
        </p:spPr>
        <p:txBody>
          <a:bodyPr vert="horz" lIns="91440" tIns="45720" rIns="91440" bIns="45720" rtlCol="0"/>
          <a:lstStyle>
            <a:lvl1pPr algn="l">
              <a:defRPr sz="1200"/>
            </a:lvl1pPr>
          </a:lstStyle>
          <a:p>
            <a:endParaRPr lang="de-CH"/>
          </a:p>
        </p:txBody>
      </p:sp>
      <p:sp>
        <p:nvSpPr>
          <p:cNvPr id="3" name="Datumsplatzhalter 2"/>
          <p:cNvSpPr>
            <a:spLocks noGrp="1"/>
          </p:cNvSpPr>
          <p:nvPr>
            <p:ph type="dt" idx="1"/>
          </p:nvPr>
        </p:nvSpPr>
        <p:spPr>
          <a:xfrm>
            <a:off x="3970938" y="0"/>
            <a:ext cx="3037840" cy="466435"/>
          </a:xfrm>
          <a:prstGeom prst="rect">
            <a:avLst/>
          </a:prstGeom>
        </p:spPr>
        <p:txBody>
          <a:bodyPr vert="horz" lIns="91440" tIns="45720" rIns="91440" bIns="45720" rtlCol="0"/>
          <a:lstStyle>
            <a:lvl1pPr algn="r">
              <a:defRPr sz="1200"/>
            </a:lvl1pPr>
          </a:lstStyle>
          <a:p>
            <a:fld id="{753803C1-F27A-49E3-95CB-AD69BFD6DB0A}" type="datetimeFigureOut">
              <a:rPr lang="de-CH" smtClean="0"/>
              <a:t>08.12.2020</a:t>
            </a:fld>
            <a:endParaRPr lang="de-CH"/>
          </a:p>
        </p:txBody>
      </p:sp>
      <p:sp>
        <p:nvSpPr>
          <p:cNvPr id="4" name="Folienbildplatzhalt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de-CH"/>
          </a:p>
        </p:txBody>
      </p:sp>
      <p:sp>
        <p:nvSpPr>
          <p:cNvPr id="5" name="Notizenplatzhalter 4"/>
          <p:cNvSpPr>
            <a:spLocks noGrp="1"/>
          </p:cNvSpPr>
          <p:nvPr>
            <p:ph type="body" sz="quarter" idx="3"/>
          </p:nvPr>
        </p:nvSpPr>
        <p:spPr>
          <a:xfrm>
            <a:off x="701041" y="4473892"/>
            <a:ext cx="5608320" cy="3660458"/>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6" name="Fußzeilenplatzhalter 5"/>
          <p:cNvSpPr>
            <a:spLocks noGrp="1"/>
          </p:cNvSpPr>
          <p:nvPr>
            <p:ph type="ftr" sz="quarter" idx="4"/>
          </p:nvPr>
        </p:nvSpPr>
        <p:spPr>
          <a:xfrm>
            <a:off x="0" y="8829968"/>
            <a:ext cx="3037840" cy="466434"/>
          </a:xfrm>
          <a:prstGeom prst="rect">
            <a:avLst/>
          </a:prstGeom>
        </p:spPr>
        <p:txBody>
          <a:bodyPr vert="horz" lIns="91440" tIns="45720" rIns="91440" bIns="45720" rtlCol="0" anchor="b"/>
          <a:lstStyle>
            <a:lvl1pPr algn="l">
              <a:defRPr sz="1200"/>
            </a:lvl1pPr>
          </a:lstStyle>
          <a:p>
            <a:endParaRPr lang="de-CH"/>
          </a:p>
        </p:txBody>
      </p:sp>
      <p:sp>
        <p:nvSpPr>
          <p:cNvPr id="7" name="Foliennummernplatzhalter 6"/>
          <p:cNvSpPr>
            <a:spLocks noGrp="1"/>
          </p:cNvSpPr>
          <p:nvPr>
            <p:ph type="sldNum" sz="quarter" idx="5"/>
          </p:nvPr>
        </p:nvSpPr>
        <p:spPr>
          <a:xfrm>
            <a:off x="3970938" y="8829968"/>
            <a:ext cx="3037840" cy="466434"/>
          </a:xfrm>
          <a:prstGeom prst="rect">
            <a:avLst/>
          </a:prstGeom>
        </p:spPr>
        <p:txBody>
          <a:bodyPr vert="horz" lIns="91440" tIns="45720" rIns="91440" bIns="45720" rtlCol="0" anchor="b"/>
          <a:lstStyle>
            <a:lvl1pPr algn="r">
              <a:defRPr sz="1200"/>
            </a:lvl1pPr>
          </a:lstStyle>
          <a:p>
            <a:fld id="{23FF8A6B-87CE-4F6D-B3E1-485E3468F415}" type="slidenum">
              <a:rPr lang="de-CH" smtClean="0"/>
              <a:t>‹Nr.›</a:t>
            </a:fld>
            <a:endParaRPr lang="de-CH"/>
          </a:p>
        </p:txBody>
      </p:sp>
    </p:spTree>
    <p:extLst>
      <p:ext uri="{BB962C8B-B14F-4D97-AF65-F5344CB8AC3E}">
        <p14:creationId xmlns:p14="http://schemas.microsoft.com/office/powerpoint/2010/main" val="38565291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dirty="0"/>
          </a:p>
        </p:txBody>
      </p:sp>
      <p:sp>
        <p:nvSpPr>
          <p:cNvPr id="4" name="Foliennummernplatzhalter 3"/>
          <p:cNvSpPr>
            <a:spLocks noGrp="1"/>
          </p:cNvSpPr>
          <p:nvPr>
            <p:ph type="sldNum" sz="quarter" idx="10"/>
          </p:nvPr>
        </p:nvSpPr>
        <p:spPr/>
        <p:txBody>
          <a:bodyPr/>
          <a:lstStyle/>
          <a:p>
            <a:fld id="{23FF8A6B-87CE-4F6D-B3E1-485E3468F415}" type="slidenum">
              <a:rPr lang="de-CH" smtClean="0"/>
              <a:t>1</a:t>
            </a:fld>
            <a:endParaRPr lang="de-CH"/>
          </a:p>
        </p:txBody>
      </p:sp>
    </p:spTree>
    <p:extLst>
      <p:ext uri="{BB962C8B-B14F-4D97-AF65-F5344CB8AC3E}">
        <p14:creationId xmlns:p14="http://schemas.microsoft.com/office/powerpoint/2010/main" val="34711016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dirty="0"/>
          </a:p>
        </p:txBody>
      </p:sp>
      <p:sp>
        <p:nvSpPr>
          <p:cNvPr id="4" name="Foliennummernplatzhalter 3"/>
          <p:cNvSpPr>
            <a:spLocks noGrp="1"/>
          </p:cNvSpPr>
          <p:nvPr>
            <p:ph type="sldNum" sz="quarter" idx="10"/>
          </p:nvPr>
        </p:nvSpPr>
        <p:spPr/>
        <p:txBody>
          <a:bodyPr/>
          <a:lstStyle/>
          <a:p>
            <a:fld id="{23FF8A6B-87CE-4F6D-B3E1-485E3468F415}" type="slidenum">
              <a:rPr lang="de-CH" smtClean="0"/>
              <a:t>2</a:t>
            </a:fld>
            <a:endParaRPr lang="de-CH"/>
          </a:p>
        </p:txBody>
      </p:sp>
    </p:spTree>
    <p:extLst>
      <p:ext uri="{BB962C8B-B14F-4D97-AF65-F5344CB8AC3E}">
        <p14:creationId xmlns:p14="http://schemas.microsoft.com/office/powerpoint/2010/main" val="22087383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
    <p:spTree>
      <p:nvGrpSpPr>
        <p:cNvPr id="1" name=""/>
        <p:cNvGrpSpPr/>
        <p:nvPr/>
      </p:nvGrpSpPr>
      <p:grpSpPr>
        <a:xfrm>
          <a:off x="0" y="0"/>
          <a:ext cx="0" cy="0"/>
          <a:chOff x="0" y="0"/>
          <a:chExt cx="0" cy="0"/>
        </a:xfrm>
      </p:grpSpPr>
      <p:pic>
        <p:nvPicPr>
          <p:cNvPr id="3" name="Grafik 9"/>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360046"/>
            <a:ext cx="12192000" cy="6094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Grafik 9"/>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8800" y="1933576"/>
            <a:ext cx="4269317" cy="9944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Grafik 10"/>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62051" y="5972176"/>
            <a:ext cx="1284816" cy="2457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Inhaltsplatzhalter 5"/>
          <p:cNvSpPr>
            <a:spLocks noGrp="1"/>
          </p:cNvSpPr>
          <p:nvPr>
            <p:ph sz="quarter" idx="10"/>
          </p:nvPr>
        </p:nvSpPr>
        <p:spPr>
          <a:xfrm>
            <a:off x="1009330" y="3485932"/>
            <a:ext cx="10633847" cy="1859508"/>
          </a:xfrm>
        </p:spPr>
        <p:txBody>
          <a:bodyPr/>
          <a:lstStyle>
            <a:lvl1pPr>
              <a:defRPr sz="2280" b="1">
                <a:solidFill>
                  <a:srgbClr val="FF0000"/>
                </a:solidFill>
              </a:defRPr>
            </a:lvl1pPr>
            <a:lvl2pPr marL="0" indent="0">
              <a:buFontTx/>
              <a:buNone/>
              <a:defRPr sz="1920" b="1"/>
            </a:lvl2pPr>
          </a:lstStyle>
          <a:p>
            <a:pPr lvl="0"/>
            <a:r>
              <a:rPr lang="de-DE" dirty="0" smtClean="0"/>
              <a:t>Textmasterformat bearbeiten</a:t>
            </a:r>
          </a:p>
        </p:txBody>
      </p:sp>
    </p:spTree>
    <p:extLst>
      <p:ext uri="{BB962C8B-B14F-4D97-AF65-F5344CB8AC3E}">
        <p14:creationId xmlns:p14="http://schemas.microsoft.com/office/powerpoint/2010/main" val="79291280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Vollbild und Text">
    <p:spTree>
      <p:nvGrpSpPr>
        <p:cNvPr id="1" name=""/>
        <p:cNvGrpSpPr/>
        <p:nvPr/>
      </p:nvGrpSpPr>
      <p:grpSpPr>
        <a:xfrm>
          <a:off x="0" y="0"/>
          <a:ext cx="0" cy="0"/>
          <a:chOff x="0" y="0"/>
          <a:chExt cx="0" cy="0"/>
        </a:xfrm>
      </p:grpSpPr>
      <p:sp>
        <p:nvSpPr>
          <p:cNvPr id="4" name="Rechteck 3"/>
          <p:cNvSpPr/>
          <p:nvPr/>
        </p:nvSpPr>
        <p:spPr>
          <a:xfrm>
            <a:off x="0" y="0"/>
            <a:ext cx="12192000" cy="6858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lIns="97252" tIns="48626" rIns="97252" bIns="48626" anchor="ctr"/>
          <a:lstStyle/>
          <a:p>
            <a:pPr algn="ctr" fontAlgn="base">
              <a:spcBef>
                <a:spcPct val="0"/>
              </a:spcBef>
              <a:spcAft>
                <a:spcPct val="0"/>
              </a:spcAft>
              <a:defRPr/>
            </a:pPr>
            <a:endParaRPr lang="de-CH" sz="2160">
              <a:solidFill>
                <a:srgbClr val="FFFFFF"/>
              </a:solidFill>
            </a:endParaRPr>
          </a:p>
        </p:txBody>
      </p:sp>
      <p:sp>
        <p:nvSpPr>
          <p:cNvPr id="7" name="Bildplatzhalter 6"/>
          <p:cNvSpPr>
            <a:spLocks noGrp="1"/>
          </p:cNvSpPr>
          <p:nvPr>
            <p:ph type="pic" sz="quarter" idx="12"/>
          </p:nvPr>
        </p:nvSpPr>
        <p:spPr>
          <a:xfrm>
            <a:off x="0" y="0"/>
            <a:ext cx="12192000" cy="6858000"/>
          </a:xfrm>
        </p:spPr>
        <p:txBody>
          <a:bodyPr/>
          <a:lstStyle/>
          <a:p>
            <a:pPr lvl="0"/>
            <a:r>
              <a:rPr lang="de-DE" noProof="0" smtClean="0"/>
              <a:t>Bild durch Klicken auf Symbol hinzufügen</a:t>
            </a:r>
            <a:endParaRPr lang="de-CH" noProof="0"/>
          </a:p>
        </p:txBody>
      </p:sp>
      <p:sp>
        <p:nvSpPr>
          <p:cNvPr id="9" name="Rectangle 24"/>
          <p:cNvSpPr>
            <a:spLocks noGrp="1" noChangeArrowheads="1"/>
          </p:cNvSpPr>
          <p:nvPr>
            <p:ph type="title"/>
          </p:nvPr>
        </p:nvSpPr>
        <p:spPr bwMode="auto">
          <a:xfrm>
            <a:off x="590060" y="655174"/>
            <a:ext cx="11076923" cy="900000"/>
          </a:xfrm>
          <a:prstGeom prst="rect">
            <a:avLst/>
          </a:prstGeom>
          <a:noFill/>
          <a:ln w="9525">
            <a:noFill/>
            <a:miter lim="800000"/>
            <a:headEnd/>
            <a:tailEnd/>
          </a:ln>
        </p:spPr>
        <p:txBody>
          <a:bodyPr/>
          <a:lstStyle>
            <a:lvl1pPr>
              <a:defRPr b="1">
                <a:solidFill>
                  <a:schemeClr val="tx1"/>
                </a:solidFill>
              </a:defRPr>
            </a:lvl1pPr>
          </a:lstStyle>
          <a:p>
            <a:pPr lvl="0"/>
            <a:r>
              <a:rPr lang="de-DE" smtClean="0"/>
              <a:t>Titelmasterformat durch Klicken bearbeiten</a:t>
            </a:r>
            <a:endParaRPr lang="de-DE" dirty="0" smtClean="0"/>
          </a:p>
        </p:txBody>
      </p:sp>
      <p:sp>
        <p:nvSpPr>
          <p:cNvPr id="5" name="Fußzeilenplatzhalter 6"/>
          <p:cNvSpPr>
            <a:spLocks noGrp="1"/>
          </p:cNvSpPr>
          <p:nvPr>
            <p:ph type="ftr" sz="quarter" idx="13"/>
          </p:nvPr>
        </p:nvSpPr>
        <p:spPr/>
        <p:txBody>
          <a:bodyPr/>
          <a:lstStyle>
            <a:lvl1pPr>
              <a:defRPr/>
            </a:lvl1pPr>
          </a:lstStyle>
          <a:p>
            <a:pPr>
              <a:defRPr/>
            </a:pPr>
            <a:r>
              <a:rPr lang="de-DE">
                <a:solidFill>
                  <a:srgbClr val="000000"/>
                </a:solidFill>
              </a:rPr>
              <a:t>((Fusszeile)) Lorem ipsum dolor sit amet.</a:t>
            </a:r>
          </a:p>
        </p:txBody>
      </p:sp>
      <p:sp>
        <p:nvSpPr>
          <p:cNvPr id="6" name="Rectangle 6"/>
          <p:cNvSpPr>
            <a:spLocks noGrp="1" noChangeArrowheads="1"/>
          </p:cNvSpPr>
          <p:nvPr>
            <p:ph type="sldNum" sz="quarter" idx="14"/>
          </p:nvPr>
        </p:nvSpPr>
        <p:spPr/>
        <p:txBody>
          <a:bodyPr/>
          <a:lstStyle>
            <a:lvl1pPr>
              <a:defRPr/>
            </a:lvl1pPr>
          </a:lstStyle>
          <a:p>
            <a:pPr>
              <a:defRPr/>
            </a:pPr>
            <a:fld id="{287BE8B3-A18D-42E0-B30C-0A6759AE8979}" type="slidenum">
              <a:rPr lang="de-DE">
                <a:solidFill>
                  <a:srgbClr val="000000"/>
                </a:solidFill>
              </a:rPr>
              <a:pPr>
                <a:defRPr/>
              </a:pPr>
              <a:t>‹Nr.›</a:t>
            </a:fld>
            <a:endParaRPr lang="de-DE" dirty="0">
              <a:solidFill>
                <a:srgbClr val="000000"/>
              </a:solidFill>
            </a:endParaRPr>
          </a:p>
        </p:txBody>
      </p:sp>
    </p:spTree>
    <p:extLst>
      <p:ext uri="{BB962C8B-B14F-4D97-AF65-F5344CB8AC3E}">
        <p14:creationId xmlns:p14="http://schemas.microsoft.com/office/powerpoint/2010/main" val="238238514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Dreiviertelbild und Text">
    <p:spTree>
      <p:nvGrpSpPr>
        <p:cNvPr id="1" name=""/>
        <p:cNvGrpSpPr/>
        <p:nvPr/>
      </p:nvGrpSpPr>
      <p:grpSpPr>
        <a:xfrm>
          <a:off x="0" y="0"/>
          <a:ext cx="0" cy="0"/>
          <a:chOff x="0" y="0"/>
          <a:chExt cx="0" cy="0"/>
        </a:xfrm>
      </p:grpSpPr>
      <p:sp>
        <p:nvSpPr>
          <p:cNvPr id="5" name="Rechteck 4"/>
          <p:cNvSpPr/>
          <p:nvPr/>
        </p:nvSpPr>
        <p:spPr>
          <a:xfrm>
            <a:off x="0" y="0"/>
            <a:ext cx="12192000" cy="6858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lIns="97252" tIns="48626" rIns="97252" bIns="48626" anchor="ctr"/>
          <a:lstStyle/>
          <a:p>
            <a:pPr algn="ctr" fontAlgn="base">
              <a:spcBef>
                <a:spcPct val="0"/>
              </a:spcBef>
              <a:spcAft>
                <a:spcPct val="0"/>
              </a:spcAft>
              <a:defRPr/>
            </a:pPr>
            <a:endParaRPr lang="de-CH" sz="2160">
              <a:solidFill>
                <a:srgbClr val="FFFFFF"/>
              </a:solidFill>
            </a:endParaRPr>
          </a:p>
        </p:txBody>
      </p:sp>
      <p:sp>
        <p:nvSpPr>
          <p:cNvPr id="11" name="Textplatzhalter 10"/>
          <p:cNvSpPr>
            <a:spLocks noGrp="1"/>
          </p:cNvSpPr>
          <p:nvPr>
            <p:ph type="body" sz="quarter" idx="13"/>
          </p:nvPr>
        </p:nvSpPr>
        <p:spPr>
          <a:xfrm>
            <a:off x="8102600" y="2235888"/>
            <a:ext cx="3657600" cy="2611576"/>
          </a:xfrm>
        </p:spPr>
        <p:txBody>
          <a:bodyPr/>
          <a:lstStyle>
            <a:lvl1pPr>
              <a:defRPr/>
            </a:lvl1pPr>
          </a:lstStyle>
          <a:p>
            <a:pPr lvl="0"/>
            <a:r>
              <a:rPr lang="de-DE" dirty="0" smtClean="0"/>
              <a:t>Textmasterformat bearbeiten</a:t>
            </a:r>
          </a:p>
        </p:txBody>
      </p:sp>
      <p:sp>
        <p:nvSpPr>
          <p:cNvPr id="7" name="Bildplatzhalter 6"/>
          <p:cNvSpPr>
            <a:spLocks noGrp="1"/>
          </p:cNvSpPr>
          <p:nvPr>
            <p:ph type="pic" sz="quarter" idx="12"/>
          </p:nvPr>
        </p:nvSpPr>
        <p:spPr>
          <a:xfrm>
            <a:off x="1" y="0"/>
            <a:ext cx="7861300" cy="6858000"/>
          </a:xfrm>
        </p:spPr>
        <p:txBody>
          <a:bodyPr/>
          <a:lstStyle/>
          <a:p>
            <a:pPr lvl="0"/>
            <a:r>
              <a:rPr lang="de-DE" noProof="0" smtClean="0"/>
              <a:t>Bild durch Klicken auf Symbol hinzufügen</a:t>
            </a:r>
            <a:endParaRPr lang="de-CH" noProof="0"/>
          </a:p>
        </p:txBody>
      </p:sp>
      <p:sp>
        <p:nvSpPr>
          <p:cNvPr id="8" name="Titel 3"/>
          <p:cNvSpPr>
            <a:spLocks noGrp="1"/>
          </p:cNvSpPr>
          <p:nvPr>
            <p:ph type="title" idx="4294967295"/>
          </p:nvPr>
        </p:nvSpPr>
        <p:spPr>
          <a:xfrm>
            <a:off x="8098697" y="939924"/>
            <a:ext cx="3792415" cy="1068328"/>
          </a:xfrm>
        </p:spPr>
        <p:txBody>
          <a:bodyPr anchor="b"/>
          <a:lstStyle>
            <a:lvl1pPr>
              <a:defRPr/>
            </a:lvl1pPr>
          </a:lstStyle>
          <a:p>
            <a:r>
              <a:rPr lang="de-DE" altLang="de-DE" smtClean="0"/>
              <a:t>Titelmasterformat durch Klicken bearbeiten</a:t>
            </a:r>
            <a:endParaRPr lang="de-CH" altLang="de-DE" dirty="0" smtClean="0"/>
          </a:p>
        </p:txBody>
      </p:sp>
      <p:sp>
        <p:nvSpPr>
          <p:cNvPr id="6" name="Fußzeilenplatzhalter 6"/>
          <p:cNvSpPr>
            <a:spLocks noGrp="1"/>
          </p:cNvSpPr>
          <p:nvPr>
            <p:ph type="ftr" sz="quarter" idx="14"/>
          </p:nvPr>
        </p:nvSpPr>
        <p:spPr/>
        <p:txBody>
          <a:bodyPr/>
          <a:lstStyle>
            <a:lvl1pPr>
              <a:defRPr/>
            </a:lvl1pPr>
          </a:lstStyle>
          <a:p>
            <a:pPr>
              <a:defRPr/>
            </a:pPr>
            <a:r>
              <a:rPr lang="de-DE">
                <a:solidFill>
                  <a:srgbClr val="000000"/>
                </a:solidFill>
              </a:rPr>
              <a:t>((Fusszeile)) Lorem ipsum dolor sit amet.</a:t>
            </a:r>
          </a:p>
        </p:txBody>
      </p:sp>
      <p:sp>
        <p:nvSpPr>
          <p:cNvPr id="9" name="Rectangle 6"/>
          <p:cNvSpPr>
            <a:spLocks noGrp="1" noChangeArrowheads="1"/>
          </p:cNvSpPr>
          <p:nvPr>
            <p:ph type="sldNum" sz="quarter" idx="15"/>
          </p:nvPr>
        </p:nvSpPr>
        <p:spPr/>
        <p:txBody>
          <a:bodyPr/>
          <a:lstStyle>
            <a:lvl1pPr>
              <a:defRPr/>
            </a:lvl1pPr>
          </a:lstStyle>
          <a:p>
            <a:pPr>
              <a:defRPr/>
            </a:pPr>
            <a:fld id="{6A2EEFE7-A97E-44A9-A40A-08F1C7554D51}" type="slidenum">
              <a:rPr lang="de-DE">
                <a:solidFill>
                  <a:srgbClr val="000000"/>
                </a:solidFill>
              </a:rPr>
              <a:pPr>
                <a:defRPr/>
              </a:pPr>
              <a:t>‹Nr.›</a:t>
            </a:fld>
            <a:endParaRPr lang="de-DE" dirty="0">
              <a:solidFill>
                <a:srgbClr val="000000"/>
              </a:solidFill>
            </a:endParaRPr>
          </a:p>
        </p:txBody>
      </p:sp>
    </p:spTree>
    <p:extLst>
      <p:ext uri="{BB962C8B-B14F-4D97-AF65-F5344CB8AC3E}">
        <p14:creationId xmlns:p14="http://schemas.microsoft.com/office/powerpoint/2010/main" val="140621933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haltsverzeichnis">
    <p:spTree>
      <p:nvGrpSpPr>
        <p:cNvPr id="1" name=""/>
        <p:cNvGrpSpPr/>
        <p:nvPr/>
      </p:nvGrpSpPr>
      <p:grpSpPr>
        <a:xfrm>
          <a:off x="0" y="0"/>
          <a:ext cx="0" cy="0"/>
          <a:chOff x="0" y="0"/>
          <a:chExt cx="0" cy="0"/>
        </a:xfrm>
      </p:grpSpPr>
      <p:pic>
        <p:nvPicPr>
          <p:cNvPr id="4" name="Grafik 9"/>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760221"/>
            <a:ext cx="12192000" cy="4499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24"/>
          <p:cNvSpPr>
            <a:spLocks noGrp="1" noChangeArrowheads="1"/>
          </p:cNvSpPr>
          <p:nvPr>
            <p:ph type="title"/>
          </p:nvPr>
        </p:nvSpPr>
        <p:spPr bwMode="auto">
          <a:xfrm>
            <a:off x="590060" y="655174"/>
            <a:ext cx="11076923" cy="900000"/>
          </a:xfrm>
          <a:prstGeom prst="rect">
            <a:avLst/>
          </a:prstGeom>
          <a:noFill/>
          <a:ln w="9525">
            <a:noFill/>
            <a:miter lim="800000"/>
            <a:headEnd/>
            <a:tailEnd/>
          </a:ln>
        </p:spPr>
        <p:txBody>
          <a:bodyPr/>
          <a:lstStyle>
            <a:lvl1pPr>
              <a:defRPr b="1"/>
            </a:lvl1pPr>
          </a:lstStyle>
          <a:p>
            <a:pPr lvl="0"/>
            <a:r>
              <a:rPr lang="de-DE" smtClean="0"/>
              <a:t>Titelmasterformat durch Klicken bearbeiten</a:t>
            </a:r>
            <a:endParaRPr lang="de-DE" dirty="0" smtClean="0"/>
          </a:p>
        </p:txBody>
      </p:sp>
      <p:sp>
        <p:nvSpPr>
          <p:cNvPr id="10" name="Inhaltsplatzhalter 2"/>
          <p:cNvSpPr>
            <a:spLocks noGrp="1"/>
          </p:cNvSpPr>
          <p:nvPr>
            <p:ph idx="12"/>
          </p:nvPr>
        </p:nvSpPr>
        <p:spPr>
          <a:xfrm>
            <a:off x="603700" y="2006379"/>
            <a:ext cx="11076923" cy="3887788"/>
          </a:xfrm>
        </p:spPr>
        <p:txBody>
          <a:bodyPr/>
          <a:lstStyle>
            <a:lvl1pPr marL="364694" indent="-364694">
              <a:lnSpc>
                <a:spcPct val="150000"/>
              </a:lnSpc>
              <a:spcBef>
                <a:spcPts val="1021"/>
              </a:spcBef>
              <a:buFont typeface="+mj-lt"/>
              <a:buAutoNum type="arabicPeriod"/>
              <a:tabLst>
                <a:tab pos="7631575" algn="r"/>
              </a:tabLst>
              <a:defRPr sz="1680"/>
            </a:lvl1pPr>
            <a:lvl2pPr marL="382882" indent="-382882">
              <a:buFont typeface="Arial" pitchFamily="34" charset="0"/>
              <a:buChar char="&gt;"/>
              <a:defRPr/>
            </a:lvl2pPr>
            <a:lvl3pPr marL="382882" indent="-382882">
              <a:buFont typeface="Arial" pitchFamily="34" charset="0"/>
              <a:buChar char="&gt;"/>
              <a:defRPr/>
            </a:lvl3pPr>
            <a:lvl4pPr marL="382882" indent="-382882">
              <a:buFont typeface="Arial" pitchFamily="34" charset="0"/>
              <a:buChar char="&gt;"/>
              <a:defRPr/>
            </a:lvl4pPr>
            <a:lvl5pPr marL="382882" indent="-382882">
              <a:buFont typeface="Arial" pitchFamily="34" charset="0"/>
              <a:buChar char="&gt;"/>
              <a:defRPr/>
            </a:lvl5pPr>
          </a:lstStyle>
          <a:p>
            <a:pPr lvl="0"/>
            <a:r>
              <a:rPr lang="de-DE" dirty="0" smtClean="0"/>
              <a:t>Textmasterformat bearbeiten</a:t>
            </a:r>
          </a:p>
        </p:txBody>
      </p:sp>
      <p:sp>
        <p:nvSpPr>
          <p:cNvPr id="5" name="Rectangle 6"/>
          <p:cNvSpPr>
            <a:spLocks noGrp="1" noChangeArrowheads="1"/>
          </p:cNvSpPr>
          <p:nvPr>
            <p:ph type="sldNum" sz="quarter" idx="13"/>
          </p:nvPr>
        </p:nvSpPr>
        <p:spPr/>
        <p:txBody>
          <a:bodyPr/>
          <a:lstStyle>
            <a:lvl1pPr>
              <a:defRPr/>
            </a:lvl1pPr>
          </a:lstStyle>
          <a:p>
            <a:pPr>
              <a:defRPr/>
            </a:pPr>
            <a:fld id="{8BA8D377-ACDE-4144-9753-7F8BBC9EDA31}" type="slidenum">
              <a:rPr lang="de-DE">
                <a:solidFill>
                  <a:srgbClr val="000000"/>
                </a:solidFill>
              </a:rPr>
              <a:pPr>
                <a:defRPr/>
              </a:pPr>
              <a:t>‹Nr.›</a:t>
            </a:fld>
            <a:endParaRPr lang="de-DE" dirty="0">
              <a:solidFill>
                <a:srgbClr val="000000"/>
              </a:solidFill>
            </a:endParaRPr>
          </a:p>
        </p:txBody>
      </p:sp>
      <p:sp>
        <p:nvSpPr>
          <p:cNvPr id="6" name="Fußzeilenplatzhalter 6"/>
          <p:cNvSpPr>
            <a:spLocks noGrp="1"/>
          </p:cNvSpPr>
          <p:nvPr>
            <p:ph type="ftr" sz="quarter" idx="14"/>
          </p:nvPr>
        </p:nvSpPr>
        <p:spPr/>
        <p:txBody>
          <a:bodyPr/>
          <a:lstStyle>
            <a:lvl1pPr>
              <a:defRPr/>
            </a:lvl1pPr>
          </a:lstStyle>
          <a:p>
            <a:pPr>
              <a:defRPr/>
            </a:pPr>
            <a:r>
              <a:rPr lang="de-DE">
                <a:solidFill>
                  <a:srgbClr val="000000"/>
                </a:solidFill>
              </a:rPr>
              <a:t>((Fusszeile)) Lorem ipsum dolor sit amet.</a:t>
            </a:r>
          </a:p>
        </p:txBody>
      </p:sp>
    </p:spTree>
    <p:extLst>
      <p:ext uri="{BB962C8B-B14F-4D97-AF65-F5344CB8AC3E}">
        <p14:creationId xmlns:p14="http://schemas.microsoft.com/office/powerpoint/2010/main" val="216939226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Kapitel – Text und Bild gross">
    <p:spTree>
      <p:nvGrpSpPr>
        <p:cNvPr id="1" name=""/>
        <p:cNvGrpSpPr/>
        <p:nvPr/>
      </p:nvGrpSpPr>
      <p:grpSpPr>
        <a:xfrm>
          <a:off x="0" y="0"/>
          <a:ext cx="0" cy="0"/>
          <a:chOff x="0" y="0"/>
          <a:chExt cx="0" cy="0"/>
        </a:xfrm>
      </p:grpSpPr>
      <p:sp>
        <p:nvSpPr>
          <p:cNvPr id="7" name="Bildplatzhalter 11"/>
          <p:cNvSpPr>
            <a:spLocks noGrp="1"/>
          </p:cNvSpPr>
          <p:nvPr>
            <p:ph type="pic" sz="quarter" idx="15"/>
          </p:nvPr>
        </p:nvSpPr>
        <p:spPr>
          <a:xfrm>
            <a:off x="5" y="1761808"/>
            <a:ext cx="12191999" cy="4500000"/>
          </a:xfrm>
          <a:noFill/>
        </p:spPr>
        <p:txBody>
          <a:bodyPr/>
          <a:lstStyle/>
          <a:p>
            <a:pPr lvl="0"/>
            <a:r>
              <a:rPr lang="de-DE" noProof="0" smtClean="0"/>
              <a:t>Bild durch Klicken auf Symbol hinzufügen</a:t>
            </a:r>
            <a:endParaRPr lang="de-DE" noProof="0"/>
          </a:p>
        </p:txBody>
      </p:sp>
      <p:sp>
        <p:nvSpPr>
          <p:cNvPr id="5" name="Rectangle 24"/>
          <p:cNvSpPr>
            <a:spLocks noGrp="1" noChangeArrowheads="1"/>
          </p:cNvSpPr>
          <p:nvPr>
            <p:ph type="title"/>
          </p:nvPr>
        </p:nvSpPr>
        <p:spPr bwMode="auto">
          <a:xfrm>
            <a:off x="590060" y="655174"/>
            <a:ext cx="11076923" cy="900000"/>
          </a:xfrm>
          <a:prstGeom prst="rect">
            <a:avLst/>
          </a:prstGeom>
          <a:noFill/>
          <a:ln w="9525">
            <a:noFill/>
            <a:miter lim="800000"/>
            <a:headEnd/>
            <a:tailEnd/>
          </a:ln>
        </p:spPr>
        <p:txBody>
          <a:bodyPr/>
          <a:lstStyle>
            <a:lvl1pPr>
              <a:defRPr b="1"/>
            </a:lvl1pPr>
          </a:lstStyle>
          <a:p>
            <a:pPr lvl="0"/>
            <a:r>
              <a:rPr lang="de-DE" smtClean="0"/>
              <a:t>Titelmasterformat durch Klicken bearbeiten</a:t>
            </a:r>
            <a:endParaRPr lang="de-DE" dirty="0" smtClean="0"/>
          </a:p>
        </p:txBody>
      </p:sp>
      <p:sp>
        <p:nvSpPr>
          <p:cNvPr id="4" name="Rectangle 6"/>
          <p:cNvSpPr>
            <a:spLocks noGrp="1" noChangeArrowheads="1"/>
          </p:cNvSpPr>
          <p:nvPr>
            <p:ph type="sldNum" sz="quarter" idx="16"/>
          </p:nvPr>
        </p:nvSpPr>
        <p:spPr>
          <a:ln/>
        </p:spPr>
        <p:txBody>
          <a:bodyPr/>
          <a:lstStyle>
            <a:lvl1pPr>
              <a:defRPr/>
            </a:lvl1pPr>
          </a:lstStyle>
          <a:p>
            <a:pPr>
              <a:defRPr/>
            </a:pPr>
            <a:fld id="{6E9E0941-272A-47DD-B611-261206A8BBC3}" type="slidenum">
              <a:rPr lang="de-DE">
                <a:solidFill>
                  <a:srgbClr val="000000"/>
                </a:solidFill>
              </a:rPr>
              <a:pPr>
                <a:defRPr/>
              </a:pPr>
              <a:t>‹Nr.›</a:t>
            </a:fld>
            <a:endParaRPr lang="de-DE" dirty="0">
              <a:solidFill>
                <a:srgbClr val="000000"/>
              </a:solidFill>
            </a:endParaRPr>
          </a:p>
        </p:txBody>
      </p:sp>
      <p:sp>
        <p:nvSpPr>
          <p:cNvPr id="6" name="Fußzeilenplatzhalter 6"/>
          <p:cNvSpPr>
            <a:spLocks noGrp="1"/>
          </p:cNvSpPr>
          <p:nvPr>
            <p:ph type="ftr" sz="quarter" idx="17"/>
          </p:nvPr>
        </p:nvSpPr>
        <p:spPr/>
        <p:txBody>
          <a:bodyPr/>
          <a:lstStyle>
            <a:lvl1pPr>
              <a:defRPr/>
            </a:lvl1pPr>
          </a:lstStyle>
          <a:p>
            <a:pPr>
              <a:defRPr/>
            </a:pPr>
            <a:r>
              <a:rPr lang="de-DE">
                <a:solidFill>
                  <a:srgbClr val="000000"/>
                </a:solidFill>
              </a:rPr>
              <a:t>((Fusszeile)) Lorem ipsum dolor sit amet.</a:t>
            </a:r>
          </a:p>
        </p:txBody>
      </p:sp>
    </p:spTree>
    <p:extLst>
      <p:ext uri="{BB962C8B-B14F-4D97-AF65-F5344CB8AC3E}">
        <p14:creationId xmlns:p14="http://schemas.microsoft.com/office/powerpoint/2010/main" val="39989041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Kapitel – Text">
    <p:spTree>
      <p:nvGrpSpPr>
        <p:cNvPr id="1" name=""/>
        <p:cNvGrpSpPr/>
        <p:nvPr/>
      </p:nvGrpSpPr>
      <p:grpSpPr>
        <a:xfrm>
          <a:off x="0" y="0"/>
          <a:ext cx="0" cy="0"/>
          <a:chOff x="0" y="0"/>
          <a:chExt cx="0" cy="0"/>
        </a:xfrm>
      </p:grpSpPr>
      <p:pic>
        <p:nvPicPr>
          <p:cNvPr id="4" name="Grafik 9"/>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760221"/>
            <a:ext cx="12192000" cy="4499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Inhaltsplatzhalter 5"/>
          <p:cNvSpPr>
            <a:spLocks noGrp="1"/>
          </p:cNvSpPr>
          <p:nvPr>
            <p:ph sz="quarter" idx="11"/>
          </p:nvPr>
        </p:nvSpPr>
        <p:spPr>
          <a:xfrm>
            <a:off x="609600" y="2001540"/>
            <a:ext cx="11076923" cy="1139428"/>
          </a:xfrm>
        </p:spPr>
        <p:txBody>
          <a:bodyPr/>
          <a:lstStyle>
            <a:lvl1pPr>
              <a:defRPr sz="2160" b="1">
                <a:solidFill>
                  <a:srgbClr val="FF0000"/>
                </a:solidFill>
              </a:defRPr>
            </a:lvl1pPr>
          </a:lstStyle>
          <a:p>
            <a:pPr lvl="0"/>
            <a:r>
              <a:rPr lang="de-DE" smtClean="0"/>
              <a:t>Textmasterformat bearbeiten</a:t>
            </a:r>
          </a:p>
        </p:txBody>
      </p:sp>
      <p:sp>
        <p:nvSpPr>
          <p:cNvPr id="8" name="Inhaltsplatzhalter 2"/>
          <p:cNvSpPr>
            <a:spLocks noGrp="1"/>
          </p:cNvSpPr>
          <p:nvPr>
            <p:ph idx="14"/>
          </p:nvPr>
        </p:nvSpPr>
        <p:spPr>
          <a:xfrm>
            <a:off x="603700" y="3212976"/>
            <a:ext cx="11076923" cy="2681188"/>
          </a:xfrm>
        </p:spPr>
        <p:txBody>
          <a:bodyPr/>
          <a:lstStyle>
            <a:lvl1pPr marL="364694" indent="-364694">
              <a:lnSpc>
                <a:spcPct val="150000"/>
              </a:lnSpc>
              <a:spcBef>
                <a:spcPts val="1021"/>
              </a:spcBef>
              <a:buFont typeface="+mj-lt"/>
              <a:buAutoNum type="arabicPeriod"/>
              <a:tabLst>
                <a:tab pos="7631575" algn="r"/>
              </a:tabLst>
              <a:defRPr sz="1680"/>
            </a:lvl1pPr>
            <a:lvl2pPr marL="382882" indent="-382882">
              <a:buFont typeface="Arial" pitchFamily="34" charset="0"/>
              <a:buChar char="&gt;"/>
              <a:defRPr/>
            </a:lvl2pPr>
            <a:lvl3pPr marL="382882" indent="-382882">
              <a:buFont typeface="Arial" pitchFamily="34" charset="0"/>
              <a:buChar char="&gt;"/>
              <a:defRPr/>
            </a:lvl3pPr>
            <a:lvl4pPr marL="382882" indent="-382882">
              <a:buFont typeface="Arial" pitchFamily="34" charset="0"/>
              <a:buChar char="&gt;"/>
              <a:defRPr/>
            </a:lvl4pPr>
            <a:lvl5pPr marL="382882" indent="-382882">
              <a:buFont typeface="Arial" pitchFamily="34" charset="0"/>
              <a:buChar char="&gt;"/>
              <a:defRPr/>
            </a:lvl5pPr>
          </a:lstStyle>
          <a:p>
            <a:pPr lvl="0"/>
            <a:r>
              <a:rPr lang="de-DE" dirty="0" smtClean="0"/>
              <a:t>Textmasterformat bearbeiten</a:t>
            </a:r>
          </a:p>
        </p:txBody>
      </p:sp>
      <p:sp>
        <p:nvSpPr>
          <p:cNvPr id="5" name="Rectangle 6"/>
          <p:cNvSpPr>
            <a:spLocks noGrp="1" noChangeArrowheads="1"/>
          </p:cNvSpPr>
          <p:nvPr>
            <p:ph type="sldNum" sz="quarter" idx="15"/>
          </p:nvPr>
        </p:nvSpPr>
        <p:spPr/>
        <p:txBody>
          <a:bodyPr/>
          <a:lstStyle>
            <a:lvl1pPr>
              <a:defRPr/>
            </a:lvl1pPr>
          </a:lstStyle>
          <a:p>
            <a:pPr>
              <a:defRPr/>
            </a:pPr>
            <a:fld id="{B24E20C0-9D4D-49DD-AF22-A9C51D1C8E47}" type="slidenum">
              <a:rPr lang="de-DE">
                <a:solidFill>
                  <a:srgbClr val="000000"/>
                </a:solidFill>
              </a:rPr>
              <a:pPr>
                <a:defRPr/>
              </a:pPr>
              <a:t>‹Nr.›</a:t>
            </a:fld>
            <a:endParaRPr lang="de-DE" dirty="0">
              <a:solidFill>
                <a:srgbClr val="000000"/>
              </a:solidFill>
            </a:endParaRPr>
          </a:p>
        </p:txBody>
      </p:sp>
      <p:sp>
        <p:nvSpPr>
          <p:cNvPr id="7" name="Fußzeilenplatzhalter 6"/>
          <p:cNvSpPr>
            <a:spLocks noGrp="1"/>
          </p:cNvSpPr>
          <p:nvPr>
            <p:ph type="ftr" sz="quarter" idx="16"/>
          </p:nvPr>
        </p:nvSpPr>
        <p:spPr/>
        <p:txBody>
          <a:bodyPr/>
          <a:lstStyle>
            <a:lvl1pPr>
              <a:defRPr/>
            </a:lvl1pPr>
          </a:lstStyle>
          <a:p>
            <a:pPr>
              <a:defRPr/>
            </a:pPr>
            <a:r>
              <a:rPr lang="de-DE">
                <a:solidFill>
                  <a:srgbClr val="000000"/>
                </a:solidFill>
              </a:rPr>
              <a:t>((Fusszeile)) Lorem ipsum dolor sit amet.</a:t>
            </a:r>
          </a:p>
        </p:txBody>
      </p:sp>
    </p:spTree>
    <p:extLst>
      <p:ext uri="{BB962C8B-B14F-4D97-AF65-F5344CB8AC3E}">
        <p14:creationId xmlns:p14="http://schemas.microsoft.com/office/powerpoint/2010/main" val="92094992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Kapitel – Text und Bild">
    <p:spTree>
      <p:nvGrpSpPr>
        <p:cNvPr id="1" name=""/>
        <p:cNvGrpSpPr/>
        <p:nvPr/>
      </p:nvGrpSpPr>
      <p:grpSpPr>
        <a:xfrm>
          <a:off x="0" y="0"/>
          <a:ext cx="0" cy="0"/>
          <a:chOff x="0" y="0"/>
          <a:chExt cx="0" cy="0"/>
        </a:xfrm>
      </p:grpSpPr>
      <p:pic>
        <p:nvPicPr>
          <p:cNvPr id="5" name="Grafik 9"/>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760221"/>
            <a:ext cx="12192000" cy="4499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Inhaltsplatzhalter 2"/>
          <p:cNvSpPr>
            <a:spLocks noGrp="1"/>
          </p:cNvSpPr>
          <p:nvPr>
            <p:ph idx="12"/>
          </p:nvPr>
        </p:nvSpPr>
        <p:spPr>
          <a:xfrm>
            <a:off x="603700" y="2009871"/>
            <a:ext cx="6555803" cy="4227443"/>
          </a:xfrm>
        </p:spPr>
        <p:txBody>
          <a:bodyPr/>
          <a:lstStyle>
            <a:lvl1pPr marL="0" indent="0">
              <a:spcBef>
                <a:spcPts val="1021"/>
              </a:spcBef>
              <a:defRPr/>
            </a:lvl1pPr>
          </a:lstStyle>
          <a:p>
            <a:pPr lvl="0"/>
            <a:r>
              <a:rPr lang="de-DE" dirty="0" smtClean="0"/>
              <a:t>Textmasterformat bearbeiten</a:t>
            </a:r>
          </a:p>
        </p:txBody>
      </p:sp>
      <p:sp>
        <p:nvSpPr>
          <p:cNvPr id="7" name="Bildplatzhalter 11"/>
          <p:cNvSpPr>
            <a:spLocks noGrp="1"/>
          </p:cNvSpPr>
          <p:nvPr>
            <p:ph type="pic" sz="quarter" idx="15"/>
          </p:nvPr>
        </p:nvSpPr>
        <p:spPr>
          <a:xfrm>
            <a:off x="7742370" y="1752283"/>
            <a:ext cx="4449636" cy="4500000"/>
          </a:xfrm>
        </p:spPr>
        <p:txBody>
          <a:bodyPr/>
          <a:lstStyle/>
          <a:p>
            <a:pPr lvl="0"/>
            <a:r>
              <a:rPr lang="de-DE" noProof="0" smtClean="0"/>
              <a:t>Bild durch Klicken auf Symbol hinzufügen</a:t>
            </a:r>
            <a:endParaRPr lang="de-DE" noProof="0"/>
          </a:p>
        </p:txBody>
      </p:sp>
      <p:sp>
        <p:nvSpPr>
          <p:cNvPr id="10" name="Rectangle 24"/>
          <p:cNvSpPr>
            <a:spLocks noGrp="1" noChangeArrowheads="1"/>
          </p:cNvSpPr>
          <p:nvPr>
            <p:ph type="title"/>
          </p:nvPr>
        </p:nvSpPr>
        <p:spPr bwMode="auto">
          <a:xfrm>
            <a:off x="590060" y="655174"/>
            <a:ext cx="11076923" cy="900000"/>
          </a:xfrm>
          <a:prstGeom prst="rect">
            <a:avLst/>
          </a:prstGeom>
          <a:noFill/>
          <a:ln w="9525">
            <a:noFill/>
            <a:miter lim="800000"/>
            <a:headEnd/>
            <a:tailEnd/>
          </a:ln>
        </p:spPr>
        <p:txBody>
          <a:bodyPr/>
          <a:lstStyle>
            <a:lvl1pPr>
              <a:defRPr b="1"/>
            </a:lvl1pPr>
          </a:lstStyle>
          <a:p>
            <a:pPr lvl="0"/>
            <a:r>
              <a:rPr lang="de-DE" smtClean="0"/>
              <a:t>Titelmasterformat durch Klicken bearbeiten</a:t>
            </a:r>
            <a:endParaRPr lang="de-DE" dirty="0" smtClean="0"/>
          </a:p>
        </p:txBody>
      </p:sp>
      <p:sp>
        <p:nvSpPr>
          <p:cNvPr id="8" name="Foliennummernplatzhalter 2"/>
          <p:cNvSpPr>
            <a:spLocks noGrp="1"/>
          </p:cNvSpPr>
          <p:nvPr>
            <p:ph type="sldNum" sz="quarter" idx="16"/>
          </p:nvPr>
        </p:nvSpPr>
        <p:spPr/>
        <p:txBody>
          <a:bodyPr/>
          <a:lstStyle>
            <a:lvl1pPr>
              <a:defRPr/>
            </a:lvl1pPr>
          </a:lstStyle>
          <a:p>
            <a:pPr>
              <a:defRPr/>
            </a:pPr>
            <a:fld id="{89F7FF81-2C5F-416D-B698-BAE76BE01D47}" type="slidenum">
              <a:rPr lang="de-DE">
                <a:solidFill>
                  <a:srgbClr val="000000"/>
                </a:solidFill>
              </a:rPr>
              <a:pPr>
                <a:defRPr/>
              </a:pPr>
              <a:t>‹Nr.›</a:t>
            </a:fld>
            <a:endParaRPr lang="de-DE" dirty="0">
              <a:solidFill>
                <a:srgbClr val="000000"/>
              </a:solidFill>
            </a:endParaRPr>
          </a:p>
        </p:txBody>
      </p:sp>
      <p:sp>
        <p:nvSpPr>
          <p:cNvPr id="9" name="Fußzeilenplatzhalter 3"/>
          <p:cNvSpPr>
            <a:spLocks noGrp="1"/>
          </p:cNvSpPr>
          <p:nvPr>
            <p:ph type="ftr" sz="quarter" idx="17"/>
          </p:nvPr>
        </p:nvSpPr>
        <p:spPr/>
        <p:txBody>
          <a:bodyPr/>
          <a:lstStyle>
            <a:lvl1pPr>
              <a:defRPr/>
            </a:lvl1pPr>
          </a:lstStyle>
          <a:p>
            <a:pPr>
              <a:defRPr/>
            </a:pPr>
            <a:r>
              <a:rPr lang="de-DE">
                <a:solidFill>
                  <a:srgbClr val="000000"/>
                </a:solidFill>
              </a:rPr>
              <a:t>((Fusszeile)) Lorem ipsum dolor sit amet.</a:t>
            </a:r>
          </a:p>
        </p:txBody>
      </p:sp>
    </p:spTree>
    <p:extLst>
      <p:ext uri="{BB962C8B-B14F-4D97-AF65-F5344CB8AC3E}">
        <p14:creationId xmlns:p14="http://schemas.microsoft.com/office/powerpoint/2010/main" val="399211095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nhalt – Text">
    <p:spTree>
      <p:nvGrpSpPr>
        <p:cNvPr id="1" name=""/>
        <p:cNvGrpSpPr/>
        <p:nvPr/>
      </p:nvGrpSpPr>
      <p:grpSpPr>
        <a:xfrm>
          <a:off x="0" y="0"/>
          <a:ext cx="0" cy="0"/>
          <a:chOff x="0" y="0"/>
          <a:chExt cx="0" cy="0"/>
        </a:xfrm>
      </p:grpSpPr>
      <p:sp>
        <p:nvSpPr>
          <p:cNvPr id="7" name="Rectangle 24"/>
          <p:cNvSpPr>
            <a:spLocks noGrp="1" noChangeArrowheads="1"/>
          </p:cNvSpPr>
          <p:nvPr>
            <p:ph type="title"/>
          </p:nvPr>
        </p:nvSpPr>
        <p:spPr bwMode="auto">
          <a:xfrm>
            <a:off x="590061" y="655174"/>
            <a:ext cx="11076923" cy="900000"/>
          </a:xfrm>
          <a:prstGeom prst="rect">
            <a:avLst/>
          </a:prstGeom>
          <a:noFill/>
          <a:ln w="9525">
            <a:noFill/>
            <a:miter lim="800000"/>
            <a:headEnd/>
            <a:tailEnd/>
          </a:ln>
        </p:spPr>
        <p:txBody>
          <a:bodyPr/>
          <a:lstStyle>
            <a:lvl1pPr>
              <a:defRPr b="1"/>
            </a:lvl1pPr>
          </a:lstStyle>
          <a:p>
            <a:pPr lvl="0"/>
            <a:r>
              <a:rPr lang="de-DE" smtClean="0"/>
              <a:t>Titelmasterformat durch Klicken bearbeiten</a:t>
            </a:r>
            <a:endParaRPr lang="de-DE" dirty="0" smtClean="0"/>
          </a:p>
        </p:txBody>
      </p:sp>
      <p:sp>
        <p:nvSpPr>
          <p:cNvPr id="6" name="Inhaltsplatzhalter 2"/>
          <p:cNvSpPr>
            <a:spLocks noGrp="1"/>
          </p:cNvSpPr>
          <p:nvPr>
            <p:ph idx="12"/>
          </p:nvPr>
        </p:nvSpPr>
        <p:spPr>
          <a:xfrm>
            <a:off x="603700" y="1652607"/>
            <a:ext cx="11076923" cy="3887788"/>
          </a:xfrm>
        </p:spPr>
        <p:txBody>
          <a:bodyPr/>
          <a:lstStyle>
            <a:lvl1pPr marL="0" indent="0">
              <a:spcBef>
                <a:spcPts val="1021"/>
              </a:spcBef>
              <a:defRPr sz="1680"/>
            </a:lvl1pPr>
          </a:lstStyle>
          <a:p>
            <a:pPr lvl="0"/>
            <a:r>
              <a:rPr lang="de-DE" dirty="0" smtClean="0"/>
              <a:t>Textmasterformat bearbeiten</a:t>
            </a:r>
          </a:p>
        </p:txBody>
      </p:sp>
      <p:sp>
        <p:nvSpPr>
          <p:cNvPr id="4" name="Rectangle 6"/>
          <p:cNvSpPr>
            <a:spLocks noGrp="1" noChangeArrowheads="1"/>
          </p:cNvSpPr>
          <p:nvPr>
            <p:ph type="sldNum" sz="quarter" idx="13"/>
          </p:nvPr>
        </p:nvSpPr>
        <p:spPr>
          <a:ln/>
        </p:spPr>
        <p:txBody>
          <a:bodyPr/>
          <a:lstStyle>
            <a:lvl1pPr>
              <a:defRPr/>
            </a:lvl1pPr>
          </a:lstStyle>
          <a:p>
            <a:pPr>
              <a:defRPr/>
            </a:pPr>
            <a:fld id="{057F4CD0-C15C-421D-BE5F-650085AE1A7F}" type="slidenum">
              <a:rPr lang="de-DE">
                <a:solidFill>
                  <a:srgbClr val="000000"/>
                </a:solidFill>
              </a:rPr>
              <a:pPr>
                <a:defRPr/>
              </a:pPr>
              <a:t>‹Nr.›</a:t>
            </a:fld>
            <a:endParaRPr lang="de-DE" dirty="0">
              <a:solidFill>
                <a:srgbClr val="000000"/>
              </a:solidFill>
            </a:endParaRPr>
          </a:p>
        </p:txBody>
      </p:sp>
      <p:sp>
        <p:nvSpPr>
          <p:cNvPr id="5" name="Fußzeilenplatzhalter 6"/>
          <p:cNvSpPr>
            <a:spLocks noGrp="1"/>
          </p:cNvSpPr>
          <p:nvPr>
            <p:ph type="ftr" sz="quarter" idx="14"/>
          </p:nvPr>
        </p:nvSpPr>
        <p:spPr/>
        <p:txBody>
          <a:bodyPr/>
          <a:lstStyle>
            <a:lvl1pPr>
              <a:defRPr/>
            </a:lvl1pPr>
          </a:lstStyle>
          <a:p>
            <a:pPr>
              <a:defRPr/>
            </a:pPr>
            <a:r>
              <a:rPr lang="de-DE">
                <a:solidFill>
                  <a:srgbClr val="000000"/>
                </a:solidFill>
              </a:rPr>
              <a:t>((Fusszeile)) Lorem ipsum dolor sit amet.</a:t>
            </a:r>
          </a:p>
        </p:txBody>
      </p:sp>
    </p:spTree>
    <p:extLst>
      <p:ext uri="{BB962C8B-B14F-4D97-AF65-F5344CB8AC3E}">
        <p14:creationId xmlns:p14="http://schemas.microsoft.com/office/powerpoint/2010/main" val="177251792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nhalt – Aufzählung">
    <p:spTree>
      <p:nvGrpSpPr>
        <p:cNvPr id="1" name=""/>
        <p:cNvGrpSpPr/>
        <p:nvPr/>
      </p:nvGrpSpPr>
      <p:grpSpPr>
        <a:xfrm>
          <a:off x="0" y="0"/>
          <a:ext cx="0" cy="0"/>
          <a:chOff x="0" y="0"/>
          <a:chExt cx="0" cy="0"/>
        </a:xfrm>
      </p:grpSpPr>
      <p:sp>
        <p:nvSpPr>
          <p:cNvPr id="6" name="Inhaltsplatzhalter 2"/>
          <p:cNvSpPr>
            <a:spLocks noGrp="1"/>
          </p:cNvSpPr>
          <p:nvPr>
            <p:ph idx="12"/>
          </p:nvPr>
        </p:nvSpPr>
        <p:spPr>
          <a:xfrm>
            <a:off x="603700" y="1652607"/>
            <a:ext cx="11076923" cy="3887788"/>
          </a:xfrm>
        </p:spPr>
        <p:txBody>
          <a:bodyPr/>
          <a:lstStyle>
            <a:lvl1pPr marL="378202" indent="-378202">
              <a:spcBef>
                <a:spcPts val="1021"/>
              </a:spcBef>
              <a:buFont typeface="Arial" pitchFamily="34" charset="0"/>
              <a:buChar char="•"/>
              <a:defRPr sz="1680"/>
            </a:lvl1pPr>
            <a:lvl2pPr marL="382882" indent="-382882">
              <a:buFont typeface="Arial" pitchFamily="34" charset="0"/>
              <a:buChar char="&gt;"/>
              <a:defRPr/>
            </a:lvl2pPr>
            <a:lvl3pPr marL="382882" indent="-382882">
              <a:buFont typeface="Arial" pitchFamily="34" charset="0"/>
              <a:buChar char="&gt;"/>
              <a:defRPr/>
            </a:lvl3pPr>
            <a:lvl4pPr marL="382882" indent="-382882">
              <a:buFont typeface="Arial" pitchFamily="34" charset="0"/>
              <a:buChar char="&gt;"/>
              <a:defRPr/>
            </a:lvl4pPr>
            <a:lvl5pPr marL="382882" indent="-382882">
              <a:buFont typeface="Arial" pitchFamily="34" charset="0"/>
              <a:buChar char="&gt;"/>
              <a:defRPr/>
            </a:lvl5pPr>
          </a:lstStyle>
          <a:p>
            <a:pPr lvl="0"/>
            <a:r>
              <a:rPr lang="de-DE" dirty="0" smtClean="0"/>
              <a:t>Textmasterformat bearbeiten</a:t>
            </a:r>
          </a:p>
        </p:txBody>
      </p:sp>
      <p:sp>
        <p:nvSpPr>
          <p:cNvPr id="8" name="Rectangle 24"/>
          <p:cNvSpPr>
            <a:spLocks noGrp="1" noChangeArrowheads="1"/>
          </p:cNvSpPr>
          <p:nvPr>
            <p:ph type="title"/>
          </p:nvPr>
        </p:nvSpPr>
        <p:spPr bwMode="auto">
          <a:xfrm>
            <a:off x="590060" y="655174"/>
            <a:ext cx="11076923" cy="900000"/>
          </a:xfrm>
          <a:prstGeom prst="rect">
            <a:avLst/>
          </a:prstGeom>
          <a:noFill/>
          <a:ln w="9525">
            <a:noFill/>
            <a:miter lim="800000"/>
            <a:headEnd/>
            <a:tailEnd/>
          </a:ln>
        </p:spPr>
        <p:txBody>
          <a:bodyPr/>
          <a:lstStyle>
            <a:lvl1pPr>
              <a:defRPr b="1"/>
            </a:lvl1pPr>
          </a:lstStyle>
          <a:p>
            <a:pPr lvl="0"/>
            <a:r>
              <a:rPr lang="de-DE" smtClean="0"/>
              <a:t>Titelmasterformat durch Klicken bearbeiten</a:t>
            </a:r>
            <a:endParaRPr lang="de-DE" dirty="0" smtClean="0"/>
          </a:p>
        </p:txBody>
      </p:sp>
      <p:sp>
        <p:nvSpPr>
          <p:cNvPr id="4" name="Rectangle 6"/>
          <p:cNvSpPr>
            <a:spLocks noGrp="1" noChangeArrowheads="1"/>
          </p:cNvSpPr>
          <p:nvPr>
            <p:ph type="sldNum" sz="quarter" idx="13"/>
          </p:nvPr>
        </p:nvSpPr>
        <p:spPr>
          <a:ln/>
        </p:spPr>
        <p:txBody>
          <a:bodyPr/>
          <a:lstStyle>
            <a:lvl1pPr>
              <a:defRPr/>
            </a:lvl1pPr>
          </a:lstStyle>
          <a:p>
            <a:pPr>
              <a:defRPr/>
            </a:pPr>
            <a:fld id="{13C42BDE-D419-47AF-A983-F6AE2E401F09}" type="slidenum">
              <a:rPr lang="de-DE">
                <a:solidFill>
                  <a:srgbClr val="000000"/>
                </a:solidFill>
              </a:rPr>
              <a:pPr>
                <a:defRPr/>
              </a:pPr>
              <a:t>‹Nr.›</a:t>
            </a:fld>
            <a:endParaRPr lang="de-DE" dirty="0">
              <a:solidFill>
                <a:srgbClr val="000000"/>
              </a:solidFill>
            </a:endParaRPr>
          </a:p>
        </p:txBody>
      </p:sp>
      <p:sp>
        <p:nvSpPr>
          <p:cNvPr id="5" name="Fußzeilenplatzhalter 6"/>
          <p:cNvSpPr>
            <a:spLocks noGrp="1"/>
          </p:cNvSpPr>
          <p:nvPr>
            <p:ph type="ftr" sz="quarter" idx="14"/>
          </p:nvPr>
        </p:nvSpPr>
        <p:spPr/>
        <p:txBody>
          <a:bodyPr/>
          <a:lstStyle>
            <a:lvl1pPr>
              <a:defRPr/>
            </a:lvl1pPr>
          </a:lstStyle>
          <a:p>
            <a:pPr>
              <a:defRPr/>
            </a:pPr>
            <a:r>
              <a:rPr lang="de-DE">
                <a:solidFill>
                  <a:srgbClr val="000000"/>
                </a:solidFill>
              </a:rPr>
              <a:t>((Fusszeile)) Lorem ipsum dolor sit amet.</a:t>
            </a:r>
          </a:p>
        </p:txBody>
      </p:sp>
    </p:spTree>
    <p:extLst>
      <p:ext uri="{BB962C8B-B14F-4D97-AF65-F5344CB8AC3E}">
        <p14:creationId xmlns:p14="http://schemas.microsoft.com/office/powerpoint/2010/main" val="318992962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nhalt – Text und Bild hoch">
    <p:spTree>
      <p:nvGrpSpPr>
        <p:cNvPr id="1" name=""/>
        <p:cNvGrpSpPr/>
        <p:nvPr/>
      </p:nvGrpSpPr>
      <p:grpSpPr>
        <a:xfrm>
          <a:off x="0" y="0"/>
          <a:ext cx="0" cy="0"/>
          <a:chOff x="0" y="0"/>
          <a:chExt cx="0" cy="0"/>
        </a:xfrm>
      </p:grpSpPr>
      <p:sp>
        <p:nvSpPr>
          <p:cNvPr id="5" name="Inhaltsplatzhalter 2"/>
          <p:cNvSpPr>
            <a:spLocks noGrp="1"/>
          </p:cNvSpPr>
          <p:nvPr>
            <p:ph idx="12"/>
          </p:nvPr>
        </p:nvSpPr>
        <p:spPr>
          <a:xfrm>
            <a:off x="601239" y="1658640"/>
            <a:ext cx="6646153" cy="4500000"/>
          </a:xfrm>
        </p:spPr>
        <p:txBody>
          <a:bodyPr/>
          <a:lstStyle>
            <a:lvl1pPr marL="0" indent="0">
              <a:spcBef>
                <a:spcPts val="1021"/>
              </a:spcBef>
              <a:defRPr/>
            </a:lvl1pPr>
          </a:lstStyle>
          <a:p>
            <a:pPr lvl="0"/>
            <a:r>
              <a:rPr lang="de-DE" dirty="0" smtClean="0"/>
              <a:t>Textmasterformat bearbeiten</a:t>
            </a:r>
          </a:p>
        </p:txBody>
      </p:sp>
      <p:sp>
        <p:nvSpPr>
          <p:cNvPr id="6" name="Bildplatzhalter 11"/>
          <p:cNvSpPr>
            <a:spLocks noGrp="1"/>
          </p:cNvSpPr>
          <p:nvPr>
            <p:ph type="pic" sz="quarter" idx="15"/>
          </p:nvPr>
        </p:nvSpPr>
        <p:spPr>
          <a:xfrm>
            <a:off x="7743511" y="1742758"/>
            <a:ext cx="4448492" cy="4500000"/>
          </a:xfrm>
          <a:noFill/>
        </p:spPr>
        <p:txBody>
          <a:bodyPr/>
          <a:lstStyle/>
          <a:p>
            <a:pPr lvl="0"/>
            <a:r>
              <a:rPr lang="de-DE" noProof="0" smtClean="0"/>
              <a:t>Bild durch Klicken auf Symbol hinzufügen</a:t>
            </a:r>
            <a:endParaRPr lang="de-DE" noProof="0"/>
          </a:p>
        </p:txBody>
      </p:sp>
      <p:sp>
        <p:nvSpPr>
          <p:cNvPr id="9" name="Rectangle 24"/>
          <p:cNvSpPr>
            <a:spLocks noGrp="1" noChangeArrowheads="1"/>
          </p:cNvSpPr>
          <p:nvPr>
            <p:ph type="title"/>
          </p:nvPr>
        </p:nvSpPr>
        <p:spPr bwMode="auto">
          <a:xfrm>
            <a:off x="590060" y="655174"/>
            <a:ext cx="11076923" cy="900000"/>
          </a:xfrm>
          <a:prstGeom prst="rect">
            <a:avLst/>
          </a:prstGeom>
          <a:noFill/>
          <a:ln w="9525">
            <a:noFill/>
            <a:miter lim="800000"/>
            <a:headEnd/>
            <a:tailEnd/>
          </a:ln>
        </p:spPr>
        <p:txBody>
          <a:bodyPr/>
          <a:lstStyle>
            <a:lvl1pPr>
              <a:defRPr b="1"/>
            </a:lvl1pPr>
          </a:lstStyle>
          <a:p>
            <a:pPr lvl="0"/>
            <a:r>
              <a:rPr lang="de-DE" smtClean="0"/>
              <a:t>Titelmasterformat durch Klicken bearbeiten</a:t>
            </a:r>
            <a:endParaRPr lang="de-DE" dirty="0" smtClean="0"/>
          </a:p>
        </p:txBody>
      </p:sp>
      <p:sp>
        <p:nvSpPr>
          <p:cNvPr id="7" name="Rectangle 6"/>
          <p:cNvSpPr>
            <a:spLocks noGrp="1" noChangeArrowheads="1"/>
          </p:cNvSpPr>
          <p:nvPr>
            <p:ph type="sldNum" sz="quarter" idx="16"/>
          </p:nvPr>
        </p:nvSpPr>
        <p:spPr>
          <a:ln/>
        </p:spPr>
        <p:txBody>
          <a:bodyPr/>
          <a:lstStyle>
            <a:lvl1pPr>
              <a:defRPr/>
            </a:lvl1pPr>
          </a:lstStyle>
          <a:p>
            <a:pPr>
              <a:defRPr/>
            </a:pPr>
            <a:fld id="{05FBA86F-6231-4843-AE1E-CCCA69E79861}" type="slidenum">
              <a:rPr lang="de-DE">
                <a:solidFill>
                  <a:srgbClr val="000000"/>
                </a:solidFill>
              </a:rPr>
              <a:pPr>
                <a:defRPr/>
              </a:pPr>
              <a:t>‹Nr.›</a:t>
            </a:fld>
            <a:endParaRPr lang="de-DE" dirty="0">
              <a:solidFill>
                <a:srgbClr val="000000"/>
              </a:solidFill>
            </a:endParaRPr>
          </a:p>
        </p:txBody>
      </p:sp>
      <p:sp>
        <p:nvSpPr>
          <p:cNvPr id="8" name="Fußzeilenplatzhalter 6"/>
          <p:cNvSpPr>
            <a:spLocks noGrp="1"/>
          </p:cNvSpPr>
          <p:nvPr>
            <p:ph type="ftr" sz="quarter" idx="17"/>
          </p:nvPr>
        </p:nvSpPr>
        <p:spPr/>
        <p:txBody>
          <a:bodyPr/>
          <a:lstStyle>
            <a:lvl1pPr>
              <a:defRPr/>
            </a:lvl1pPr>
          </a:lstStyle>
          <a:p>
            <a:pPr>
              <a:defRPr/>
            </a:pPr>
            <a:r>
              <a:rPr lang="de-DE">
                <a:solidFill>
                  <a:srgbClr val="000000"/>
                </a:solidFill>
              </a:rPr>
              <a:t>((Fusszeile)) Lorem ipsum dolor sit amet.</a:t>
            </a:r>
          </a:p>
        </p:txBody>
      </p:sp>
    </p:spTree>
    <p:extLst>
      <p:ext uri="{BB962C8B-B14F-4D97-AF65-F5344CB8AC3E}">
        <p14:creationId xmlns:p14="http://schemas.microsoft.com/office/powerpoint/2010/main" val="133441911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Inhalt – Text und Bild quer">
    <p:spTree>
      <p:nvGrpSpPr>
        <p:cNvPr id="1" name=""/>
        <p:cNvGrpSpPr/>
        <p:nvPr/>
      </p:nvGrpSpPr>
      <p:grpSpPr>
        <a:xfrm>
          <a:off x="0" y="0"/>
          <a:ext cx="0" cy="0"/>
          <a:chOff x="0" y="0"/>
          <a:chExt cx="0" cy="0"/>
        </a:xfrm>
      </p:grpSpPr>
      <p:sp>
        <p:nvSpPr>
          <p:cNvPr id="5" name="Inhaltsplatzhalter 2"/>
          <p:cNvSpPr>
            <a:spLocks noGrp="1"/>
          </p:cNvSpPr>
          <p:nvPr>
            <p:ph idx="12"/>
          </p:nvPr>
        </p:nvSpPr>
        <p:spPr>
          <a:xfrm>
            <a:off x="601236" y="1658640"/>
            <a:ext cx="11076923" cy="906264"/>
          </a:xfrm>
        </p:spPr>
        <p:txBody>
          <a:bodyPr/>
          <a:lstStyle>
            <a:lvl1pPr marL="0" indent="0">
              <a:spcBef>
                <a:spcPts val="1021"/>
              </a:spcBef>
              <a:defRPr/>
            </a:lvl1pPr>
          </a:lstStyle>
          <a:p>
            <a:pPr lvl="0"/>
            <a:r>
              <a:rPr lang="de-DE" dirty="0" smtClean="0"/>
              <a:t>Textmasterformat bearbeiten</a:t>
            </a:r>
          </a:p>
        </p:txBody>
      </p:sp>
      <p:sp>
        <p:nvSpPr>
          <p:cNvPr id="9" name="Rectangle 24"/>
          <p:cNvSpPr>
            <a:spLocks noGrp="1" noChangeArrowheads="1"/>
          </p:cNvSpPr>
          <p:nvPr>
            <p:ph type="title"/>
          </p:nvPr>
        </p:nvSpPr>
        <p:spPr bwMode="auto">
          <a:xfrm>
            <a:off x="590060" y="655174"/>
            <a:ext cx="11076923" cy="900000"/>
          </a:xfrm>
          <a:prstGeom prst="rect">
            <a:avLst/>
          </a:prstGeom>
          <a:noFill/>
          <a:ln w="9525">
            <a:noFill/>
            <a:miter lim="800000"/>
            <a:headEnd/>
            <a:tailEnd/>
          </a:ln>
        </p:spPr>
        <p:txBody>
          <a:bodyPr/>
          <a:lstStyle>
            <a:lvl1pPr>
              <a:defRPr b="1"/>
            </a:lvl1pPr>
          </a:lstStyle>
          <a:p>
            <a:pPr lvl="0"/>
            <a:r>
              <a:rPr lang="de-DE" smtClean="0"/>
              <a:t>Titelmasterformat durch Klicken bearbeiten</a:t>
            </a:r>
            <a:endParaRPr lang="de-DE" dirty="0" smtClean="0"/>
          </a:p>
        </p:txBody>
      </p:sp>
      <p:sp>
        <p:nvSpPr>
          <p:cNvPr id="4" name="Rectangle 6"/>
          <p:cNvSpPr>
            <a:spLocks noGrp="1" noChangeArrowheads="1"/>
          </p:cNvSpPr>
          <p:nvPr>
            <p:ph type="sldNum" sz="quarter" idx="13"/>
          </p:nvPr>
        </p:nvSpPr>
        <p:spPr>
          <a:ln/>
        </p:spPr>
        <p:txBody>
          <a:bodyPr/>
          <a:lstStyle>
            <a:lvl1pPr>
              <a:defRPr/>
            </a:lvl1pPr>
          </a:lstStyle>
          <a:p>
            <a:pPr>
              <a:defRPr/>
            </a:pPr>
            <a:fld id="{475FB804-2BD4-4CA7-9AC4-76B5BB16A2BE}" type="slidenum">
              <a:rPr lang="de-DE">
                <a:solidFill>
                  <a:srgbClr val="000000"/>
                </a:solidFill>
              </a:rPr>
              <a:pPr>
                <a:defRPr/>
              </a:pPr>
              <a:t>‹Nr.›</a:t>
            </a:fld>
            <a:endParaRPr lang="de-DE" dirty="0">
              <a:solidFill>
                <a:srgbClr val="000000"/>
              </a:solidFill>
            </a:endParaRPr>
          </a:p>
        </p:txBody>
      </p:sp>
      <p:sp>
        <p:nvSpPr>
          <p:cNvPr id="6" name="Fußzeilenplatzhalter 6"/>
          <p:cNvSpPr>
            <a:spLocks noGrp="1"/>
          </p:cNvSpPr>
          <p:nvPr>
            <p:ph type="ftr" sz="quarter" idx="14"/>
          </p:nvPr>
        </p:nvSpPr>
        <p:spPr/>
        <p:txBody>
          <a:bodyPr/>
          <a:lstStyle>
            <a:lvl1pPr>
              <a:defRPr/>
            </a:lvl1pPr>
          </a:lstStyle>
          <a:p>
            <a:pPr>
              <a:defRPr/>
            </a:pPr>
            <a:r>
              <a:rPr lang="de-DE">
                <a:solidFill>
                  <a:srgbClr val="000000"/>
                </a:solidFill>
              </a:rPr>
              <a:t>((Fusszeile)) Lorem ipsum dolor sit amet.</a:t>
            </a:r>
          </a:p>
        </p:txBody>
      </p:sp>
    </p:spTree>
    <p:extLst>
      <p:ext uri="{BB962C8B-B14F-4D97-AF65-F5344CB8AC3E}">
        <p14:creationId xmlns:p14="http://schemas.microsoft.com/office/powerpoint/2010/main" val="411675786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0" name="Rectangle 6"/>
          <p:cNvSpPr>
            <a:spLocks noGrp="1" noChangeArrowheads="1"/>
          </p:cNvSpPr>
          <p:nvPr>
            <p:ph type="sldNum" sz="quarter" idx="4"/>
          </p:nvPr>
        </p:nvSpPr>
        <p:spPr bwMode="auto">
          <a:xfrm>
            <a:off x="9789585" y="6482716"/>
            <a:ext cx="2084916" cy="260984"/>
          </a:xfrm>
          <a:prstGeom prst="rect">
            <a:avLst/>
          </a:prstGeom>
          <a:noFill/>
          <a:ln w="9525">
            <a:noFill/>
            <a:miter lim="800000"/>
            <a:headEnd/>
            <a:tailEnd/>
          </a:ln>
          <a:effectLst/>
        </p:spPr>
        <p:txBody>
          <a:bodyPr vert="horz" wrap="square" lIns="81043" tIns="40522" rIns="81043" bIns="40522" numCol="1" anchor="t" anchorCtr="0" compatLnSpc="1">
            <a:prstTxWarp prst="textNoShape">
              <a:avLst/>
            </a:prstTxWarp>
          </a:bodyPr>
          <a:lstStyle>
            <a:lvl1pPr algn="r">
              <a:defRPr sz="960">
                <a:latin typeface="Arial" charset="0"/>
                <a:ea typeface="ＭＳ Ｐゴシック" pitchFamily="68" charset="-128"/>
                <a:cs typeface="+mn-cs"/>
              </a:defRPr>
            </a:lvl1pPr>
          </a:lstStyle>
          <a:p>
            <a:pPr fontAlgn="base">
              <a:spcBef>
                <a:spcPct val="0"/>
              </a:spcBef>
              <a:spcAft>
                <a:spcPct val="0"/>
              </a:spcAft>
              <a:defRPr/>
            </a:pPr>
            <a:fld id="{77ECED31-06E4-44F5-B080-4C42DD14DD8B}" type="slidenum">
              <a:rPr lang="de-DE">
                <a:solidFill>
                  <a:srgbClr val="000000"/>
                </a:solidFill>
              </a:rPr>
              <a:pPr fontAlgn="base">
                <a:spcBef>
                  <a:spcPct val="0"/>
                </a:spcBef>
                <a:spcAft>
                  <a:spcPct val="0"/>
                </a:spcAft>
                <a:defRPr/>
              </a:pPr>
              <a:t>‹Nr.›</a:t>
            </a:fld>
            <a:endParaRPr lang="de-DE" dirty="0">
              <a:solidFill>
                <a:srgbClr val="000000"/>
              </a:solidFill>
            </a:endParaRPr>
          </a:p>
        </p:txBody>
      </p:sp>
      <p:sp>
        <p:nvSpPr>
          <p:cNvPr id="1027" name="Rectangle 25"/>
          <p:cNvSpPr>
            <a:spLocks noGrp="1" noChangeArrowheads="1"/>
          </p:cNvSpPr>
          <p:nvPr>
            <p:ph type="body" idx="1"/>
          </p:nvPr>
        </p:nvSpPr>
        <p:spPr bwMode="auto">
          <a:xfrm>
            <a:off x="601134" y="1739266"/>
            <a:ext cx="11076517"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1043" tIns="40522" rIns="81043" bIns="40522" numCol="1" anchor="t" anchorCtr="0" compatLnSpc="1">
            <a:prstTxWarp prst="textNoShape">
              <a:avLst/>
            </a:prstTxWarp>
          </a:bodyPr>
          <a:lstStyle/>
          <a:p>
            <a:pPr lvl="0"/>
            <a:r>
              <a:rPr lang="de-DE" altLang="de-DE" smtClean="0"/>
              <a:t>Mastertextformat bearbeiten</a:t>
            </a:r>
          </a:p>
        </p:txBody>
      </p:sp>
      <p:sp>
        <p:nvSpPr>
          <p:cNvPr id="1028" name="Rectangle 24"/>
          <p:cNvSpPr>
            <a:spLocks noGrp="1" noChangeArrowheads="1"/>
          </p:cNvSpPr>
          <p:nvPr>
            <p:ph type="title"/>
          </p:nvPr>
        </p:nvSpPr>
        <p:spPr bwMode="auto">
          <a:xfrm>
            <a:off x="590551" y="655320"/>
            <a:ext cx="11076516" cy="9010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1043" tIns="40522" rIns="81043" bIns="40522" numCol="1" anchor="t" anchorCtr="0" compatLnSpc="1">
            <a:prstTxWarp prst="textNoShape">
              <a:avLst/>
            </a:prstTxWarp>
          </a:bodyPr>
          <a:lstStyle/>
          <a:p>
            <a:pPr lvl="0"/>
            <a:r>
              <a:rPr lang="de-DE" altLang="de-DE" smtClean="0"/>
              <a:t>Mastertitelformat bearbeiten</a:t>
            </a:r>
          </a:p>
        </p:txBody>
      </p:sp>
      <p:sp>
        <p:nvSpPr>
          <p:cNvPr id="7" name="Fußzeilenplatzhalter 6"/>
          <p:cNvSpPr>
            <a:spLocks noGrp="1"/>
          </p:cNvSpPr>
          <p:nvPr>
            <p:ph type="ftr" sz="quarter" idx="3"/>
          </p:nvPr>
        </p:nvSpPr>
        <p:spPr>
          <a:xfrm>
            <a:off x="601133" y="6477000"/>
            <a:ext cx="3860800" cy="241936"/>
          </a:xfrm>
          <a:prstGeom prst="rect">
            <a:avLst/>
          </a:prstGeom>
        </p:spPr>
        <p:txBody>
          <a:bodyPr vert="horz" lIns="81043" tIns="40522" rIns="81043" bIns="40522" rtlCol="0" anchor="t"/>
          <a:lstStyle>
            <a:lvl1pPr algn="l">
              <a:defRPr sz="960">
                <a:solidFill>
                  <a:schemeClr val="tx1"/>
                </a:solidFill>
                <a:latin typeface="Arial" charset="0"/>
                <a:ea typeface="ＭＳ Ｐゴシック" pitchFamily="34" charset="-128"/>
                <a:cs typeface="+mn-cs"/>
              </a:defRPr>
            </a:lvl1pPr>
          </a:lstStyle>
          <a:p>
            <a:pPr fontAlgn="base">
              <a:spcBef>
                <a:spcPct val="0"/>
              </a:spcBef>
              <a:spcAft>
                <a:spcPct val="0"/>
              </a:spcAft>
              <a:defRPr/>
            </a:pPr>
            <a:r>
              <a:rPr lang="de-DE" dirty="0">
                <a:solidFill>
                  <a:srgbClr val="000000"/>
                </a:solidFill>
              </a:rPr>
              <a:t>((</a:t>
            </a:r>
            <a:r>
              <a:rPr lang="de-DE" dirty="0" err="1">
                <a:solidFill>
                  <a:srgbClr val="000000"/>
                </a:solidFill>
              </a:rPr>
              <a:t>Fusszeile</a:t>
            </a:r>
            <a:r>
              <a:rPr lang="de-DE" dirty="0">
                <a:solidFill>
                  <a:srgbClr val="000000"/>
                </a:solidFill>
              </a:rPr>
              <a:t>)) </a:t>
            </a:r>
            <a:r>
              <a:rPr lang="de-DE" dirty="0" err="1">
                <a:solidFill>
                  <a:srgbClr val="000000"/>
                </a:solidFill>
              </a:rPr>
              <a:t>Lorem</a:t>
            </a:r>
            <a:r>
              <a:rPr lang="de-DE" dirty="0">
                <a:solidFill>
                  <a:srgbClr val="000000"/>
                </a:solidFill>
              </a:rPr>
              <a:t> </a:t>
            </a:r>
            <a:r>
              <a:rPr lang="de-DE" dirty="0" err="1">
                <a:solidFill>
                  <a:srgbClr val="000000"/>
                </a:solidFill>
              </a:rPr>
              <a:t>ipsum</a:t>
            </a:r>
            <a:r>
              <a:rPr lang="de-DE" dirty="0">
                <a:solidFill>
                  <a:srgbClr val="000000"/>
                </a:solidFill>
              </a:rPr>
              <a:t> </a:t>
            </a:r>
            <a:r>
              <a:rPr lang="de-DE" dirty="0" err="1">
                <a:solidFill>
                  <a:srgbClr val="000000"/>
                </a:solidFill>
              </a:rPr>
              <a:t>dolor</a:t>
            </a:r>
            <a:r>
              <a:rPr lang="de-DE" dirty="0">
                <a:solidFill>
                  <a:srgbClr val="000000"/>
                </a:solidFill>
              </a:rPr>
              <a:t> </a:t>
            </a:r>
            <a:r>
              <a:rPr lang="de-DE" dirty="0" err="1">
                <a:solidFill>
                  <a:srgbClr val="000000"/>
                </a:solidFill>
              </a:rPr>
              <a:t>sit</a:t>
            </a:r>
            <a:r>
              <a:rPr lang="de-DE" dirty="0">
                <a:solidFill>
                  <a:srgbClr val="000000"/>
                </a:solidFill>
              </a:rPr>
              <a:t> </a:t>
            </a:r>
            <a:r>
              <a:rPr lang="de-DE" dirty="0" err="1">
                <a:solidFill>
                  <a:srgbClr val="000000"/>
                </a:solidFill>
              </a:rPr>
              <a:t>amet</a:t>
            </a:r>
            <a:r>
              <a:rPr lang="de-DE" dirty="0">
                <a:solidFill>
                  <a:srgbClr val="000000"/>
                </a:solidFill>
              </a:rPr>
              <a:t>.</a:t>
            </a:r>
          </a:p>
        </p:txBody>
      </p:sp>
      <p:sp>
        <p:nvSpPr>
          <p:cNvPr id="1031" name="Rectangle 14"/>
          <p:cNvSpPr>
            <a:spLocks noChangeArrowheads="1"/>
          </p:cNvSpPr>
          <p:nvPr/>
        </p:nvSpPr>
        <p:spPr bwMode="auto">
          <a:xfrm>
            <a:off x="0" y="0"/>
            <a:ext cx="9482667" cy="360046"/>
          </a:xfrm>
          <a:prstGeom prst="rect">
            <a:avLst/>
          </a:prstGeom>
          <a:solidFill>
            <a:srgbClr val="788598"/>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7252" tIns="48626" rIns="97252" bIns="48626" anchor="ctr"/>
          <a:lstStyle>
            <a:lvl1pPr eaLnBrk="0" hangingPunct="0">
              <a:defRPr>
                <a:solidFill>
                  <a:schemeClr val="tx1"/>
                </a:solidFill>
                <a:latin typeface="Arial" charset="0"/>
                <a:ea typeface="ＭＳ Ｐゴシック" pitchFamily="1" charset="-128"/>
              </a:defRPr>
            </a:lvl1pPr>
            <a:lvl2pPr marL="742950" indent="-285750" eaLnBrk="0" hangingPunct="0">
              <a:defRPr>
                <a:solidFill>
                  <a:schemeClr val="tx1"/>
                </a:solidFill>
                <a:latin typeface="Arial" charset="0"/>
                <a:ea typeface="ＭＳ Ｐゴシック" pitchFamily="1" charset="-128"/>
              </a:defRPr>
            </a:lvl2pPr>
            <a:lvl3pPr marL="1143000" indent="-228600" eaLnBrk="0" hangingPunct="0">
              <a:defRPr>
                <a:solidFill>
                  <a:schemeClr val="tx1"/>
                </a:solidFill>
                <a:latin typeface="Arial" charset="0"/>
                <a:ea typeface="ＭＳ Ｐゴシック" pitchFamily="1" charset="-128"/>
              </a:defRPr>
            </a:lvl3pPr>
            <a:lvl4pPr marL="1600200" indent="-228600" eaLnBrk="0" hangingPunct="0">
              <a:defRPr>
                <a:solidFill>
                  <a:schemeClr val="tx1"/>
                </a:solidFill>
                <a:latin typeface="Arial" charset="0"/>
                <a:ea typeface="ＭＳ Ｐゴシック" pitchFamily="1" charset="-128"/>
              </a:defRPr>
            </a:lvl4pPr>
            <a:lvl5pPr marL="2057400" indent="-228600" eaLnBrk="0" hangingPunct="0">
              <a:defRPr>
                <a:solidFill>
                  <a:schemeClr val="tx1"/>
                </a:solidFill>
                <a:latin typeface="Arial" charset="0"/>
                <a:ea typeface="ＭＳ Ｐゴシック" pitchFamily="1"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 charset="-128"/>
              </a:defRPr>
            </a:lvl9pPr>
          </a:lstStyle>
          <a:p>
            <a:pPr eaLnBrk="1" fontAlgn="base" hangingPunct="1">
              <a:spcBef>
                <a:spcPct val="0"/>
              </a:spcBef>
              <a:spcAft>
                <a:spcPct val="0"/>
              </a:spcAft>
              <a:defRPr/>
            </a:pPr>
            <a:endParaRPr lang="en-US" altLang="de-DE" sz="2160" smtClean="0">
              <a:solidFill>
                <a:srgbClr val="000000"/>
              </a:solidFill>
              <a:latin typeface="Times" pitchFamily="18" charset="0"/>
              <a:cs typeface="Arial" charset="0"/>
            </a:endParaRPr>
          </a:p>
        </p:txBody>
      </p:sp>
      <p:sp>
        <p:nvSpPr>
          <p:cNvPr id="1032" name="Rectangle 14"/>
          <p:cNvSpPr>
            <a:spLocks noChangeArrowheads="1"/>
          </p:cNvSpPr>
          <p:nvPr/>
        </p:nvSpPr>
        <p:spPr bwMode="auto">
          <a:xfrm>
            <a:off x="9544051" y="0"/>
            <a:ext cx="2647949" cy="360046"/>
          </a:xfrm>
          <a:prstGeom prst="rect">
            <a:avLst/>
          </a:prstGeom>
          <a:solidFill>
            <a:srgbClr val="DCE3EC"/>
          </a:solidFill>
          <a:ln>
            <a:noFill/>
          </a:ln>
        </p:spPr>
        <p:txBody>
          <a:bodyPr wrap="none" lIns="97252" tIns="48626" rIns="97252" bIns="48626" anchor="ctr"/>
          <a:lstStyle>
            <a:lvl1pPr eaLnBrk="0" hangingPunct="0">
              <a:defRPr>
                <a:solidFill>
                  <a:schemeClr val="tx1"/>
                </a:solidFill>
                <a:latin typeface="Arial" charset="0"/>
                <a:ea typeface="ＭＳ Ｐゴシック" pitchFamily="1" charset="-128"/>
              </a:defRPr>
            </a:lvl1pPr>
            <a:lvl2pPr marL="742950" indent="-285750" eaLnBrk="0" hangingPunct="0">
              <a:defRPr>
                <a:solidFill>
                  <a:schemeClr val="tx1"/>
                </a:solidFill>
                <a:latin typeface="Arial" charset="0"/>
                <a:ea typeface="ＭＳ Ｐゴシック" pitchFamily="1" charset="-128"/>
              </a:defRPr>
            </a:lvl2pPr>
            <a:lvl3pPr marL="1143000" indent="-228600" eaLnBrk="0" hangingPunct="0">
              <a:defRPr>
                <a:solidFill>
                  <a:schemeClr val="tx1"/>
                </a:solidFill>
                <a:latin typeface="Arial" charset="0"/>
                <a:ea typeface="ＭＳ Ｐゴシック" pitchFamily="1" charset="-128"/>
              </a:defRPr>
            </a:lvl3pPr>
            <a:lvl4pPr marL="1600200" indent="-228600" eaLnBrk="0" hangingPunct="0">
              <a:defRPr>
                <a:solidFill>
                  <a:schemeClr val="tx1"/>
                </a:solidFill>
                <a:latin typeface="Arial" charset="0"/>
                <a:ea typeface="ＭＳ Ｐゴシック" pitchFamily="1" charset="-128"/>
              </a:defRPr>
            </a:lvl4pPr>
            <a:lvl5pPr marL="2057400" indent="-228600" eaLnBrk="0" hangingPunct="0">
              <a:defRPr>
                <a:solidFill>
                  <a:schemeClr val="tx1"/>
                </a:solidFill>
                <a:latin typeface="Arial" charset="0"/>
                <a:ea typeface="ＭＳ Ｐゴシック" pitchFamily="1"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 charset="-128"/>
              </a:defRPr>
            </a:lvl9pPr>
          </a:lstStyle>
          <a:p>
            <a:pPr eaLnBrk="1" fontAlgn="base" hangingPunct="1">
              <a:spcBef>
                <a:spcPct val="0"/>
              </a:spcBef>
              <a:spcAft>
                <a:spcPct val="0"/>
              </a:spcAft>
              <a:defRPr/>
            </a:pPr>
            <a:endParaRPr lang="en-US" altLang="de-DE" sz="2160" smtClean="0">
              <a:solidFill>
                <a:srgbClr val="000000"/>
              </a:solidFill>
              <a:latin typeface="Times" pitchFamily="18" charset="0"/>
              <a:cs typeface="Arial" charset="0"/>
            </a:endParaRPr>
          </a:p>
        </p:txBody>
      </p:sp>
      <p:pic>
        <p:nvPicPr>
          <p:cNvPr id="2" name="Grafik 2"/>
          <p:cNvPicPr>
            <a:picLocks noChangeAspect="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9808633" y="57151"/>
            <a:ext cx="1593851"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924366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hf hdr="0" dt="0"/>
  <p:txStyles>
    <p:titleStyle>
      <a:lvl1pPr algn="l" rtl="0" eaLnBrk="0" fontAlgn="base" hangingPunct="0">
        <a:spcBef>
          <a:spcPct val="0"/>
        </a:spcBef>
        <a:spcAft>
          <a:spcPct val="0"/>
        </a:spcAft>
        <a:defRPr b="1">
          <a:solidFill>
            <a:srgbClr val="FF0000"/>
          </a:solidFill>
          <a:latin typeface="+mj-lt"/>
          <a:ea typeface="ＭＳ Ｐゴシック" pitchFamily="63" charset="-128"/>
          <a:cs typeface="ＭＳ Ｐゴシック" pitchFamily="63" charset="-128"/>
        </a:defRPr>
      </a:lvl1pPr>
      <a:lvl2pPr algn="l" rtl="0" eaLnBrk="0" fontAlgn="base" hangingPunct="0">
        <a:spcBef>
          <a:spcPct val="0"/>
        </a:spcBef>
        <a:spcAft>
          <a:spcPct val="0"/>
        </a:spcAft>
        <a:defRPr b="1">
          <a:solidFill>
            <a:srgbClr val="FF0000"/>
          </a:solidFill>
          <a:latin typeface="Arial" pitchFamily="63" charset="0"/>
          <a:ea typeface="ＭＳ Ｐゴシック" pitchFamily="63" charset="-128"/>
          <a:cs typeface="ＭＳ Ｐゴシック" pitchFamily="63" charset="-128"/>
        </a:defRPr>
      </a:lvl2pPr>
      <a:lvl3pPr algn="l" rtl="0" eaLnBrk="0" fontAlgn="base" hangingPunct="0">
        <a:spcBef>
          <a:spcPct val="0"/>
        </a:spcBef>
        <a:spcAft>
          <a:spcPct val="0"/>
        </a:spcAft>
        <a:defRPr b="1">
          <a:solidFill>
            <a:srgbClr val="FF0000"/>
          </a:solidFill>
          <a:latin typeface="Arial" pitchFamily="63" charset="0"/>
          <a:ea typeface="ＭＳ Ｐゴシック" pitchFamily="63" charset="-128"/>
          <a:cs typeface="ＭＳ Ｐゴシック" pitchFamily="63" charset="-128"/>
        </a:defRPr>
      </a:lvl3pPr>
      <a:lvl4pPr algn="l" rtl="0" eaLnBrk="0" fontAlgn="base" hangingPunct="0">
        <a:spcBef>
          <a:spcPct val="0"/>
        </a:spcBef>
        <a:spcAft>
          <a:spcPct val="0"/>
        </a:spcAft>
        <a:defRPr b="1">
          <a:solidFill>
            <a:srgbClr val="FF0000"/>
          </a:solidFill>
          <a:latin typeface="Arial" pitchFamily="63" charset="0"/>
          <a:ea typeface="ＭＳ Ｐゴシック" pitchFamily="63" charset="-128"/>
          <a:cs typeface="ＭＳ Ｐゴシック" pitchFamily="63" charset="-128"/>
        </a:defRPr>
      </a:lvl4pPr>
      <a:lvl5pPr algn="l" rtl="0" eaLnBrk="0" fontAlgn="base" hangingPunct="0">
        <a:spcBef>
          <a:spcPct val="0"/>
        </a:spcBef>
        <a:spcAft>
          <a:spcPct val="0"/>
        </a:spcAft>
        <a:defRPr b="1">
          <a:solidFill>
            <a:srgbClr val="FF0000"/>
          </a:solidFill>
          <a:latin typeface="Arial" pitchFamily="63" charset="0"/>
          <a:ea typeface="ＭＳ Ｐゴシック" pitchFamily="63" charset="-128"/>
          <a:cs typeface="ＭＳ Ｐゴシック" pitchFamily="63" charset="-128"/>
        </a:defRPr>
      </a:lvl5pPr>
      <a:lvl6pPr marL="486259" algn="l" rtl="0" eaLnBrk="1" fontAlgn="base" hangingPunct="1">
        <a:spcBef>
          <a:spcPct val="0"/>
        </a:spcBef>
        <a:spcAft>
          <a:spcPct val="0"/>
        </a:spcAft>
        <a:defRPr sz="2520" b="1">
          <a:solidFill>
            <a:schemeClr val="tx2"/>
          </a:solidFill>
          <a:latin typeface="Arial" pitchFamily="63" charset="0"/>
        </a:defRPr>
      </a:lvl6pPr>
      <a:lvl7pPr marL="972520" algn="l" rtl="0" eaLnBrk="1" fontAlgn="base" hangingPunct="1">
        <a:spcBef>
          <a:spcPct val="0"/>
        </a:spcBef>
        <a:spcAft>
          <a:spcPct val="0"/>
        </a:spcAft>
        <a:defRPr sz="2520" b="1">
          <a:solidFill>
            <a:schemeClr val="tx2"/>
          </a:solidFill>
          <a:latin typeface="Arial" pitchFamily="63" charset="0"/>
        </a:defRPr>
      </a:lvl7pPr>
      <a:lvl8pPr marL="1458779" algn="l" rtl="0" eaLnBrk="1" fontAlgn="base" hangingPunct="1">
        <a:spcBef>
          <a:spcPct val="0"/>
        </a:spcBef>
        <a:spcAft>
          <a:spcPct val="0"/>
        </a:spcAft>
        <a:defRPr sz="2520" b="1">
          <a:solidFill>
            <a:schemeClr val="tx2"/>
          </a:solidFill>
          <a:latin typeface="Arial" pitchFamily="63" charset="0"/>
        </a:defRPr>
      </a:lvl8pPr>
      <a:lvl9pPr marL="1945038" algn="l" rtl="0" eaLnBrk="1" fontAlgn="base" hangingPunct="1">
        <a:spcBef>
          <a:spcPct val="0"/>
        </a:spcBef>
        <a:spcAft>
          <a:spcPct val="0"/>
        </a:spcAft>
        <a:defRPr sz="2520" b="1">
          <a:solidFill>
            <a:schemeClr val="tx2"/>
          </a:solidFill>
          <a:latin typeface="Arial" pitchFamily="63" charset="0"/>
        </a:defRPr>
      </a:lvl9pPr>
    </p:titleStyle>
    <p:bodyStyle>
      <a:lvl1pPr algn="l" rtl="0" eaLnBrk="0" fontAlgn="base" hangingPunct="0">
        <a:spcBef>
          <a:spcPct val="20000"/>
        </a:spcBef>
        <a:spcAft>
          <a:spcPct val="0"/>
        </a:spcAft>
        <a:buFont typeface="Arial" charset="0"/>
        <a:defRPr sz="1680">
          <a:solidFill>
            <a:schemeClr val="tx1"/>
          </a:solidFill>
          <a:latin typeface="+mn-lt"/>
          <a:ea typeface="ＭＳ Ｐゴシック" pitchFamily="63" charset="-128"/>
          <a:cs typeface="ＭＳ Ｐゴシック" pitchFamily="63" charset="-128"/>
        </a:defRPr>
      </a:lvl1pPr>
      <a:lvl2pPr marL="809626" indent="-323850" algn="l" rtl="0" eaLnBrk="0" fontAlgn="base" hangingPunct="0">
        <a:spcBef>
          <a:spcPct val="20000"/>
        </a:spcBef>
        <a:spcAft>
          <a:spcPct val="0"/>
        </a:spcAft>
        <a:buFont typeface="Arial" charset="0"/>
        <a:buChar char="&gt;"/>
        <a:defRPr sz="1680">
          <a:solidFill>
            <a:schemeClr val="tx1"/>
          </a:solidFill>
          <a:latin typeface="+mn-lt"/>
          <a:ea typeface="ＭＳ Ｐゴシック" pitchFamily="63" charset="-128"/>
        </a:defRPr>
      </a:lvl2pPr>
      <a:lvl3pPr marL="1295400" indent="-323850" algn="l" rtl="0" eaLnBrk="0" fontAlgn="base" hangingPunct="0">
        <a:spcBef>
          <a:spcPct val="20000"/>
        </a:spcBef>
        <a:spcAft>
          <a:spcPct val="0"/>
        </a:spcAft>
        <a:buFont typeface="Arial" charset="0"/>
        <a:buChar char="&gt;"/>
        <a:defRPr sz="1680">
          <a:solidFill>
            <a:schemeClr val="tx1"/>
          </a:solidFill>
          <a:latin typeface="+mn-lt"/>
          <a:ea typeface="ＭＳ Ｐゴシック" pitchFamily="63" charset="-128"/>
        </a:defRPr>
      </a:lvl3pPr>
      <a:lvl4pPr marL="1741170" indent="-323850" algn="l" rtl="0" eaLnBrk="0" fontAlgn="base" hangingPunct="0">
        <a:spcBef>
          <a:spcPct val="20000"/>
        </a:spcBef>
        <a:spcAft>
          <a:spcPct val="0"/>
        </a:spcAft>
        <a:buFont typeface="Arial" charset="0"/>
        <a:buChar char="&gt;"/>
        <a:defRPr sz="1680">
          <a:solidFill>
            <a:schemeClr val="tx1"/>
          </a:solidFill>
          <a:latin typeface="+mn-lt"/>
          <a:ea typeface="ＭＳ Ｐゴシック" pitchFamily="63" charset="-128"/>
        </a:defRPr>
      </a:lvl4pPr>
      <a:lvl5pPr marL="2186940" indent="-323850" algn="l" rtl="0" eaLnBrk="0" fontAlgn="base" hangingPunct="0">
        <a:spcBef>
          <a:spcPct val="20000"/>
        </a:spcBef>
        <a:spcAft>
          <a:spcPct val="0"/>
        </a:spcAft>
        <a:buFont typeface="Arial" charset="0"/>
        <a:buChar char="&gt;"/>
        <a:defRPr sz="1680">
          <a:solidFill>
            <a:schemeClr val="tx1"/>
          </a:solidFill>
          <a:latin typeface="+mn-lt"/>
          <a:ea typeface="ＭＳ Ｐゴシック" pitchFamily="63" charset="-128"/>
        </a:defRPr>
      </a:lvl5pPr>
      <a:lvl6pPr marL="2674428" indent="-324173" algn="l" rtl="0" eaLnBrk="1" fontAlgn="base" hangingPunct="1">
        <a:spcBef>
          <a:spcPct val="20000"/>
        </a:spcBef>
        <a:spcAft>
          <a:spcPct val="0"/>
        </a:spcAft>
        <a:buFont typeface="Arial" pitchFamily="63" charset="0"/>
        <a:buChar char="&gt;"/>
        <a:defRPr sz="1680">
          <a:solidFill>
            <a:schemeClr val="tx1"/>
          </a:solidFill>
          <a:latin typeface="+mn-lt"/>
          <a:ea typeface="ＭＳ Ｐゴシック" pitchFamily="63" charset="-128"/>
        </a:defRPr>
      </a:lvl6pPr>
      <a:lvl7pPr marL="3160687" indent="-324173" algn="l" rtl="0" eaLnBrk="1" fontAlgn="base" hangingPunct="1">
        <a:spcBef>
          <a:spcPct val="20000"/>
        </a:spcBef>
        <a:spcAft>
          <a:spcPct val="0"/>
        </a:spcAft>
        <a:buFont typeface="Arial" pitchFamily="63" charset="0"/>
        <a:buChar char="&gt;"/>
        <a:defRPr sz="1680">
          <a:solidFill>
            <a:schemeClr val="tx1"/>
          </a:solidFill>
          <a:latin typeface="+mn-lt"/>
          <a:ea typeface="ＭＳ Ｐゴシック" pitchFamily="63" charset="-128"/>
        </a:defRPr>
      </a:lvl7pPr>
      <a:lvl8pPr marL="3646948" indent="-324173" algn="l" rtl="0" eaLnBrk="1" fontAlgn="base" hangingPunct="1">
        <a:spcBef>
          <a:spcPct val="20000"/>
        </a:spcBef>
        <a:spcAft>
          <a:spcPct val="0"/>
        </a:spcAft>
        <a:buFont typeface="Arial" pitchFamily="63" charset="0"/>
        <a:buChar char="&gt;"/>
        <a:defRPr sz="1680">
          <a:solidFill>
            <a:schemeClr val="tx1"/>
          </a:solidFill>
          <a:latin typeface="+mn-lt"/>
          <a:ea typeface="ＭＳ Ｐゴシック" pitchFamily="63" charset="-128"/>
        </a:defRPr>
      </a:lvl8pPr>
      <a:lvl9pPr marL="4133207" indent="-324173" algn="l" rtl="0" eaLnBrk="1" fontAlgn="base" hangingPunct="1">
        <a:spcBef>
          <a:spcPct val="20000"/>
        </a:spcBef>
        <a:spcAft>
          <a:spcPct val="0"/>
        </a:spcAft>
        <a:buFont typeface="Arial" pitchFamily="63" charset="0"/>
        <a:buChar char="&gt;"/>
        <a:defRPr sz="1680">
          <a:solidFill>
            <a:schemeClr val="tx1"/>
          </a:solidFill>
          <a:latin typeface="+mn-lt"/>
          <a:ea typeface="ＭＳ Ｐゴシック" pitchFamily="63" charset="-128"/>
        </a:defRPr>
      </a:lvl9pPr>
    </p:bodyStyle>
    <p:otherStyle>
      <a:defPPr>
        <a:defRPr lang="de-DE"/>
      </a:defPPr>
      <a:lvl1pPr marL="0" algn="l" defTabSz="486259" rtl="0" eaLnBrk="1" latinLnBrk="0" hangingPunct="1">
        <a:defRPr sz="1920" kern="1200">
          <a:solidFill>
            <a:schemeClr val="tx1"/>
          </a:solidFill>
          <a:latin typeface="+mn-lt"/>
          <a:ea typeface="+mn-ea"/>
          <a:cs typeface="+mn-cs"/>
        </a:defRPr>
      </a:lvl1pPr>
      <a:lvl2pPr marL="486259" algn="l" defTabSz="486259" rtl="0" eaLnBrk="1" latinLnBrk="0" hangingPunct="1">
        <a:defRPr sz="1920" kern="1200">
          <a:solidFill>
            <a:schemeClr val="tx1"/>
          </a:solidFill>
          <a:latin typeface="+mn-lt"/>
          <a:ea typeface="+mn-ea"/>
          <a:cs typeface="+mn-cs"/>
        </a:defRPr>
      </a:lvl2pPr>
      <a:lvl3pPr marL="972520" algn="l" defTabSz="486259" rtl="0" eaLnBrk="1" latinLnBrk="0" hangingPunct="1">
        <a:defRPr sz="1920" kern="1200">
          <a:solidFill>
            <a:schemeClr val="tx1"/>
          </a:solidFill>
          <a:latin typeface="+mn-lt"/>
          <a:ea typeface="+mn-ea"/>
          <a:cs typeface="+mn-cs"/>
        </a:defRPr>
      </a:lvl3pPr>
      <a:lvl4pPr marL="1458779" algn="l" defTabSz="486259" rtl="0" eaLnBrk="1" latinLnBrk="0" hangingPunct="1">
        <a:defRPr sz="1920" kern="1200">
          <a:solidFill>
            <a:schemeClr val="tx1"/>
          </a:solidFill>
          <a:latin typeface="+mn-lt"/>
          <a:ea typeface="+mn-ea"/>
          <a:cs typeface="+mn-cs"/>
        </a:defRPr>
      </a:lvl4pPr>
      <a:lvl5pPr marL="1945038" algn="l" defTabSz="486259" rtl="0" eaLnBrk="1" latinLnBrk="0" hangingPunct="1">
        <a:defRPr sz="1920" kern="1200">
          <a:solidFill>
            <a:schemeClr val="tx1"/>
          </a:solidFill>
          <a:latin typeface="+mn-lt"/>
          <a:ea typeface="+mn-ea"/>
          <a:cs typeface="+mn-cs"/>
        </a:defRPr>
      </a:lvl5pPr>
      <a:lvl6pPr marL="2431298" algn="l" defTabSz="486259" rtl="0" eaLnBrk="1" latinLnBrk="0" hangingPunct="1">
        <a:defRPr sz="1920" kern="1200">
          <a:solidFill>
            <a:schemeClr val="tx1"/>
          </a:solidFill>
          <a:latin typeface="+mn-lt"/>
          <a:ea typeface="+mn-ea"/>
          <a:cs typeface="+mn-cs"/>
        </a:defRPr>
      </a:lvl6pPr>
      <a:lvl7pPr marL="2917558" algn="l" defTabSz="486259" rtl="0" eaLnBrk="1" latinLnBrk="0" hangingPunct="1">
        <a:defRPr sz="1920" kern="1200">
          <a:solidFill>
            <a:schemeClr val="tx1"/>
          </a:solidFill>
          <a:latin typeface="+mn-lt"/>
          <a:ea typeface="+mn-ea"/>
          <a:cs typeface="+mn-cs"/>
        </a:defRPr>
      </a:lvl7pPr>
      <a:lvl8pPr marL="3403818" algn="l" defTabSz="486259" rtl="0" eaLnBrk="1" latinLnBrk="0" hangingPunct="1">
        <a:defRPr sz="1920" kern="1200">
          <a:solidFill>
            <a:schemeClr val="tx1"/>
          </a:solidFill>
          <a:latin typeface="+mn-lt"/>
          <a:ea typeface="+mn-ea"/>
          <a:cs typeface="+mn-cs"/>
        </a:defRPr>
      </a:lvl8pPr>
      <a:lvl9pPr marL="3890077" algn="l" defTabSz="486259"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sz="quarter" idx="10"/>
          </p:nvPr>
        </p:nvSpPr>
        <p:spPr>
          <a:xfrm>
            <a:off x="1009330" y="3871414"/>
            <a:ext cx="10633847" cy="1859508"/>
          </a:xfrm>
        </p:spPr>
        <p:txBody>
          <a:bodyPr/>
          <a:lstStyle/>
          <a:p>
            <a:endParaRPr lang="de-CH" sz="1400" dirty="0" smtClean="0"/>
          </a:p>
          <a:p>
            <a:endParaRPr lang="de-CH" sz="1400" dirty="0"/>
          </a:p>
        </p:txBody>
      </p:sp>
      <p:sp>
        <p:nvSpPr>
          <p:cNvPr id="4" name="Foliennummernplatzhalter 3"/>
          <p:cNvSpPr>
            <a:spLocks noGrp="1"/>
          </p:cNvSpPr>
          <p:nvPr>
            <p:ph type="sldNum" sz="quarter" idx="4294967295"/>
          </p:nvPr>
        </p:nvSpPr>
        <p:spPr>
          <a:xfrm>
            <a:off x="10107613" y="6483350"/>
            <a:ext cx="2084387" cy="260350"/>
          </a:xfrm>
          <a:prstGeom prst="rect">
            <a:avLst/>
          </a:prstGeom>
        </p:spPr>
        <p:txBody>
          <a:bodyPr/>
          <a:lstStyle/>
          <a:p>
            <a:pPr>
              <a:defRPr/>
            </a:pPr>
            <a:fld id="{8BA8D377-ACDE-4144-9753-7F8BBC9EDA31}" type="slidenum">
              <a:rPr lang="de-DE" smtClean="0">
                <a:solidFill>
                  <a:srgbClr val="000000"/>
                </a:solidFill>
              </a:rPr>
              <a:pPr>
                <a:defRPr/>
              </a:pPr>
              <a:t>1</a:t>
            </a:fld>
            <a:endParaRPr lang="de-DE" smtClean="0">
              <a:solidFill>
                <a:srgbClr val="000000"/>
              </a:solidFill>
            </a:endParaRPr>
          </a:p>
        </p:txBody>
      </p:sp>
      <p:sp>
        <p:nvSpPr>
          <p:cNvPr id="2" name="Textfeld 1"/>
          <p:cNvSpPr txBox="1"/>
          <p:nvPr/>
        </p:nvSpPr>
        <p:spPr>
          <a:xfrm>
            <a:off x="1009330" y="3410801"/>
            <a:ext cx="10403737" cy="630942"/>
          </a:xfrm>
          <a:prstGeom prst="rect">
            <a:avLst/>
          </a:prstGeom>
          <a:noFill/>
        </p:spPr>
        <p:txBody>
          <a:bodyPr wrap="square" rtlCol="0">
            <a:spAutoFit/>
          </a:bodyPr>
          <a:lstStyle/>
          <a:p>
            <a:r>
              <a:rPr lang="it-IT" sz="3500" b="1">
                <a:solidFill>
                  <a:srgbClr val="FF0000"/>
                </a:solidFill>
              </a:rPr>
              <a:t>Diritto dei cartelli: le regole del gioco</a:t>
            </a:r>
          </a:p>
        </p:txBody>
      </p:sp>
    </p:spTree>
    <p:extLst>
      <p:ext uri="{BB962C8B-B14F-4D97-AF65-F5344CB8AC3E}">
        <p14:creationId xmlns:p14="http://schemas.microsoft.com/office/powerpoint/2010/main" val="196046295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it-IT" sz="2000"/>
              <a:t>Le regole del gioco del diritto dei cartelli</a:t>
            </a:r>
            <a:r>
              <a:rPr lang="it-IT"/>
              <a:t/>
            </a:r>
            <a:br>
              <a:rPr lang="it-IT"/>
            </a:br>
            <a:endParaRPr lang="it-IT"/>
          </a:p>
        </p:txBody>
      </p:sp>
      <p:sp>
        <p:nvSpPr>
          <p:cNvPr id="4" name="Foliennummernplatzhalter 3"/>
          <p:cNvSpPr>
            <a:spLocks noGrp="1"/>
          </p:cNvSpPr>
          <p:nvPr>
            <p:ph type="sldNum" sz="quarter" idx="13"/>
          </p:nvPr>
        </p:nvSpPr>
        <p:spPr/>
        <p:txBody>
          <a:bodyPr/>
          <a:lstStyle/>
          <a:p>
            <a:pPr>
              <a:defRPr/>
            </a:pPr>
            <a:fld id="{8BA8D377-ACDE-4144-9753-7F8BBC9EDA31}" type="slidenum">
              <a:rPr lang="de-DE" smtClean="0">
                <a:solidFill>
                  <a:srgbClr val="000000"/>
                </a:solidFill>
              </a:rPr>
              <a:pPr>
                <a:defRPr/>
              </a:pPr>
              <a:t>2</a:t>
            </a:fld>
            <a:endParaRPr lang="de-DE" smtClean="0">
              <a:solidFill>
                <a:srgbClr val="000000"/>
              </a:solidFill>
            </a:endParaRPr>
          </a:p>
        </p:txBody>
      </p:sp>
      <p:sp>
        <p:nvSpPr>
          <p:cNvPr id="6" name="Inhaltsplatzhalter 2">
            <a:extLst>
              <a:ext uri="{FF2B5EF4-FFF2-40B4-BE49-F238E27FC236}">
                <a16:creationId xmlns:a16="http://schemas.microsoft.com/office/drawing/2014/main" id="{1A930DFF-6556-4CC8-8586-B45337B2F574}"/>
              </a:ext>
            </a:extLst>
          </p:cNvPr>
          <p:cNvSpPr txBox="1">
            <a:spLocks/>
          </p:cNvSpPr>
          <p:nvPr>
            <p:custDataLst>
              <p:tags r:id="rId1"/>
            </p:custDataLst>
          </p:nvPr>
        </p:nvSpPr>
        <p:spPr bwMode="auto">
          <a:xfrm>
            <a:off x="210484" y="1847850"/>
            <a:ext cx="11233150" cy="4895850"/>
          </a:xfrm>
          <a:prstGeom prst="rect">
            <a:avLst/>
          </a:prstGeom>
          <a:noFill/>
          <a:ln w="9525">
            <a:noFill/>
            <a:miter lim="800000"/>
            <a:headEnd/>
            <a:tailEnd/>
          </a:ln>
          <a:effectLst/>
        </p:spPr>
        <p:txBody>
          <a:bodyPr vert="horz" wrap="square" lIns="81043" tIns="40522" rIns="81043" bIns="40522" numCol="1" anchor="t" anchorCtr="0" compatLnSpc="1">
            <a:prstTxWarp prst="textNoShape">
              <a:avLst/>
            </a:prstTxWarp>
          </a:bodyPr>
          <a:lstStyle>
            <a:defPPr>
              <a:defRPr lang="de-DE"/>
            </a:defPPr>
            <a:lvl1pPr marL="0" algn="r" defTabSz="914400" rtl="0" eaLnBrk="1" latinLnBrk="0" hangingPunct="1">
              <a:defRPr sz="960" kern="1200">
                <a:solidFill>
                  <a:schemeClr val="tx1"/>
                </a:solidFill>
                <a:latin typeface="Arial" charset="0"/>
                <a:ea typeface="ＭＳ Ｐゴシック" pitchFamily="68" charset="-128"/>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it-IT" sz="1600"/>
              <a:t>Non è possibile scambiare </a:t>
            </a:r>
            <a:r>
              <a:rPr lang="it-IT" sz="1600" b="1"/>
              <a:t>informazioni attuali o future</a:t>
            </a:r>
            <a:r>
              <a:rPr lang="it-IT" sz="1600"/>
              <a:t> o prendere accordi in merito ai seguenti argomenti: </a:t>
            </a:r>
          </a:p>
          <a:p>
            <a:pPr algn="l"/>
            <a:endParaRPr lang="de-CH" sz="1600" b="1" dirty="0" smtClean="0"/>
          </a:p>
          <a:p>
            <a:pPr marL="442913" indent="-285750" algn="l">
              <a:buFont typeface="Wingdings" panose="05000000000000000000" pitchFamily="2" charset="2"/>
              <a:buChar char="Ø"/>
            </a:pPr>
            <a:r>
              <a:rPr lang="it-IT" sz="1600" b="1"/>
              <a:t>Prezzi </a:t>
            </a:r>
          </a:p>
          <a:p>
            <a:pPr marL="442913" indent="-285750" algn="l">
              <a:buFont typeface="Wingdings" panose="05000000000000000000" pitchFamily="2" charset="2"/>
              <a:buChar char="Ø"/>
            </a:pPr>
            <a:r>
              <a:rPr lang="it-IT" sz="1600" b="1"/>
              <a:t>Sconti</a:t>
            </a:r>
          </a:p>
          <a:p>
            <a:pPr marL="442913" indent="-285750" algn="l">
              <a:buFont typeface="Wingdings" panose="05000000000000000000" pitchFamily="2" charset="2"/>
              <a:buChar char="Ø"/>
            </a:pPr>
            <a:r>
              <a:rPr lang="it-IT" sz="1600" b="1"/>
              <a:t>Margini</a:t>
            </a:r>
          </a:p>
          <a:p>
            <a:pPr marL="442913" indent="-285750" algn="l">
              <a:buFont typeface="Wingdings" panose="05000000000000000000" pitchFamily="2" charset="2"/>
              <a:buChar char="Ø"/>
            </a:pPr>
            <a:r>
              <a:rPr lang="it-IT" sz="1600" b="1"/>
              <a:t>Forfait di consegna</a:t>
            </a:r>
          </a:p>
          <a:p>
            <a:pPr marL="442913" indent="-285750" algn="l">
              <a:buFont typeface="Wingdings" panose="05000000000000000000" pitchFamily="2" charset="2"/>
              <a:buChar char="Ø"/>
            </a:pPr>
            <a:r>
              <a:rPr lang="it-IT" sz="1600" b="1"/>
              <a:t>Promozioni</a:t>
            </a:r>
          </a:p>
          <a:p>
            <a:pPr marL="442913" indent="-285750" algn="l">
              <a:buFont typeface="Wingdings" panose="05000000000000000000" pitchFamily="2" charset="2"/>
              <a:buChar char="Ø"/>
            </a:pPr>
            <a:r>
              <a:rPr lang="it-IT" sz="1600" b="1"/>
              <a:t>Offerte</a:t>
            </a:r>
          </a:p>
          <a:p>
            <a:pPr marL="442913" indent="-285750" algn="l">
              <a:buFont typeface="Wingdings" panose="05000000000000000000" pitchFamily="2" charset="2"/>
              <a:buChar char="Ø"/>
            </a:pPr>
            <a:r>
              <a:rPr lang="it-IT" sz="1600" b="1"/>
              <a:t>Prezzi per i veicoli in permuta </a:t>
            </a:r>
          </a:p>
          <a:p>
            <a:pPr marL="442913" indent="-285750" algn="l">
              <a:buFont typeface="Wingdings" panose="05000000000000000000" pitchFamily="2" charset="2"/>
              <a:buChar char="Ø"/>
            </a:pPr>
            <a:r>
              <a:rPr lang="it-IT" sz="1600" b="1"/>
              <a:t>Tariffe orarie</a:t>
            </a:r>
          </a:p>
          <a:p>
            <a:pPr algn="l"/>
            <a:endParaRPr lang="de-CH" sz="1600" dirty="0" smtClean="0"/>
          </a:p>
          <a:p>
            <a:pPr algn="l"/>
            <a:r>
              <a:rPr lang="it-IT" sz="1600"/>
              <a:t>Inoltre, non possono essere stipulate convenzioni in merito a:</a:t>
            </a:r>
          </a:p>
          <a:p>
            <a:pPr marL="442913" indent="-285750" algn="l">
              <a:buFont typeface="Wingdings" panose="05000000000000000000" pitchFamily="2" charset="2"/>
              <a:buChar char="Ø"/>
            </a:pPr>
            <a:r>
              <a:rPr lang="it-IT" sz="1600" b="1"/>
              <a:t>Assegnazioni clienti</a:t>
            </a:r>
          </a:p>
          <a:p>
            <a:pPr marL="442913" indent="-285750" algn="l">
              <a:buFont typeface="Wingdings" panose="05000000000000000000" pitchFamily="2" charset="2"/>
              <a:buChar char="Ø"/>
            </a:pPr>
            <a:r>
              <a:rPr lang="it-IT" sz="1600" b="1"/>
              <a:t>Svolgimento e/o rinuncia</a:t>
            </a:r>
            <a:r>
              <a:rPr lang="it-IT" sz="1600"/>
              <a:t> ad </a:t>
            </a:r>
            <a:r>
              <a:rPr lang="it-IT" sz="1600" b="1"/>
              <a:t>attività di marketing</a:t>
            </a:r>
            <a:r>
              <a:rPr lang="it-IT" sz="1600"/>
              <a:t> in determinate regioni</a:t>
            </a:r>
          </a:p>
          <a:p>
            <a:pPr algn="l"/>
            <a:endParaRPr lang="de-CH" sz="1400" dirty="0"/>
          </a:p>
        </p:txBody>
      </p:sp>
    </p:spTree>
    <p:extLst>
      <p:ext uri="{BB962C8B-B14F-4D97-AF65-F5344CB8AC3E}">
        <p14:creationId xmlns:p14="http://schemas.microsoft.com/office/powerpoint/2010/main" val="209567958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OFFICATWORKEXPRESSIONTAG" val="Accumsan in duis delenit veniam augue. Claritatem liber aliquip te decima eu. Formas magna sit at euismod iriure. Vopat quarta consuetudium nulla litterarum at.&#10;&#10;Investigationes et habent velit in at. Iis iriure qui seacula me aliquam. Ullamcorper human itatis te fiant modo claritas. Eorum placerat claritas est notare te. Decima ea nibh Accumsan in duis delenit veniam augue. Claritatem. Investigationes et habent velit in at. Iis iriure qui seacula me aliquam. Ullamcorper humanitatis te fiant modo claritas. Eorum placerat claritas est notare te. Decima ea nibh vel iriure et. In est habent amet sed in. Accumsan in duis delenit veniam augue. Claritatem liber aliquip te decima eu. Formas magna sit at euismod iriure. &#10;Ulla-corper humanitatis te fiant modo claritas. Eorum placerat claritas est notare te. Decima ea nibh vel iriure et. In est habent amet sed in. Accumsan in duis delenit veniam augue. Claritatem duis delenit veniam augue liber aliquip te decima eu. Decima ea nibh vel iriure et. In est habent amet sed in. Accumsan in duis delenit veniam augue. Claritatem liber aliquip te decima eu duis delenit veniam augue. Decima ea nibh vel iriure et. "/>
</p:tagLst>
</file>

<file path=ppt/theme/theme1.xml><?xml version="1.0" encoding="utf-8"?>
<a:theme xmlns:a="http://schemas.openxmlformats.org/drawingml/2006/main" name="Master Deutsch, Verhältnis 16:10">
  <a:themeElements>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andard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rd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rd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rd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rd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rd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rd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rd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rd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rd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77</Words>
  <Application>Microsoft Office PowerPoint</Application>
  <PresentationFormat>Breitbild</PresentationFormat>
  <Paragraphs>20</Paragraphs>
  <Slides>2</Slides>
  <Notes>2</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2</vt:i4>
      </vt:variant>
    </vt:vector>
  </HeadingPairs>
  <TitlesOfParts>
    <vt:vector size="8" baseType="lpstr">
      <vt:lpstr>ＭＳ Ｐゴシック</vt:lpstr>
      <vt:lpstr>Arial</vt:lpstr>
      <vt:lpstr>Calibri</vt:lpstr>
      <vt:lpstr>Times</vt:lpstr>
      <vt:lpstr>Wingdings</vt:lpstr>
      <vt:lpstr>Master Deutsch, Verhältnis 16:10</vt:lpstr>
      <vt:lpstr>PowerPoint-Präsentation</vt:lpstr>
      <vt:lpstr>Le regole del gioco del diritto dei cartelli </vt:lpstr>
    </vt:vector>
  </TitlesOfParts>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  Qualitätssicherungs-Kommission Kundendienstberater</dc:title>
  <dc:creator>Thomas Jäggi</dc:creator>
  <cp:lastModifiedBy>Nils Messerli</cp:lastModifiedBy>
  <cp:revision>625</cp:revision>
  <cp:lastPrinted>2019-10-25T06:13:05Z</cp:lastPrinted>
  <dcterms:created xsi:type="dcterms:W3CDTF">2017-01-11T08:33:09Z</dcterms:created>
  <dcterms:modified xsi:type="dcterms:W3CDTF">2020-12-08T07:28:43Z</dcterms:modified>
</cp:coreProperties>
</file>